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7" r:id="rId3"/>
    <p:sldId id="285" r:id="rId4"/>
    <p:sldId id="286" r:id="rId5"/>
    <p:sldId id="287" r:id="rId6"/>
    <p:sldId id="288" r:id="rId7"/>
    <p:sldId id="289" r:id="rId8"/>
    <p:sldId id="282" r:id="rId9"/>
    <p:sldId id="290" r:id="rId10"/>
    <p:sldId id="291" r:id="rId11"/>
    <p:sldId id="292" r:id="rId12"/>
    <p:sldId id="293" r:id="rId13"/>
    <p:sldId id="281" r:id="rId14"/>
    <p:sldId id="336" r:id="rId15"/>
    <p:sldId id="337" r:id="rId16"/>
    <p:sldId id="338" r:id="rId17"/>
    <p:sldId id="339" r:id="rId18"/>
    <p:sldId id="340" r:id="rId19"/>
    <p:sldId id="341" r:id="rId20"/>
    <p:sldId id="342" r:id="rId21"/>
    <p:sldId id="294" r:id="rId22"/>
    <p:sldId id="295" r:id="rId23"/>
    <p:sldId id="296" r:id="rId24"/>
    <p:sldId id="298" r:id="rId25"/>
    <p:sldId id="299" r:id="rId26"/>
    <p:sldId id="300" r:id="rId27"/>
    <p:sldId id="301" r:id="rId28"/>
    <p:sldId id="302" r:id="rId29"/>
    <p:sldId id="303" r:id="rId30"/>
    <p:sldId id="304" r:id="rId31"/>
    <p:sldId id="305" r:id="rId32"/>
    <p:sldId id="306" r:id="rId33"/>
    <p:sldId id="307" r:id="rId34"/>
    <p:sldId id="297" r:id="rId35"/>
    <p:sldId id="308" r:id="rId36"/>
    <p:sldId id="309" r:id="rId37"/>
    <p:sldId id="310" r:id="rId38"/>
    <p:sldId id="312" r:id="rId39"/>
    <p:sldId id="314" r:id="rId40"/>
    <p:sldId id="315" r:id="rId41"/>
    <p:sldId id="316" r:id="rId42"/>
    <p:sldId id="318" r:id="rId43"/>
    <p:sldId id="319" r:id="rId44"/>
    <p:sldId id="320" r:id="rId45"/>
    <p:sldId id="322" r:id="rId46"/>
    <p:sldId id="324" r:id="rId47"/>
    <p:sldId id="325" r:id="rId48"/>
    <p:sldId id="317" r:id="rId49"/>
    <p:sldId id="328" r:id="rId50"/>
    <p:sldId id="329" r:id="rId51"/>
    <p:sldId id="330" r:id="rId52"/>
    <p:sldId id="331" r:id="rId53"/>
    <p:sldId id="332" r:id="rId54"/>
    <p:sldId id="333" r:id="rId55"/>
    <p:sldId id="334" r:id="rId56"/>
    <p:sldId id="335" r:id="rId57"/>
    <p:sldId id="284" r:id="rId58"/>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pitchFamily="34" charset="0"/>
        <a:ea typeface="+mn-ea"/>
        <a:cs typeface="Arial" pitchFamily="34" charset="0"/>
      </a:defRPr>
    </a:lvl1pPr>
    <a:lvl2pPr marL="457200" algn="l" rtl="0" fontAlgn="base">
      <a:spcBef>
        <a:spcPct val="0"/>
      </a:spcBef>
      <a:spcAft>
        <a:spcPct val="0"/>
      </a:spcAft>
      <a:defRPr sz="2400"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2400"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2400"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2400" kern="1200">
        <a:solidFill>
          <a:schemeClr val="tx1"/>
        </a:solidFill>
        <a:latin typeface="Arial" pitchFamily="34" charset="0"/>
        <a:ea typeface="+mn-ea"/>
        <a:cs typeface="Arial" pitchFamily="34" charset="0"/>
      </a:defRPr>
    </a:lvl5pPr>
    <a:lvl6pPr marL="2286000" algn="l" defTabSz="914400" rtl="0" eaLnBrk="1" latinLnBrk="0" hangingPunct="1">
      <a:defRPr sz="2400" kern="1200">
        <a:solidFill>
          <a:schemeClr val="tx1"/>
        </a:solidFill>
        <a:latin typeface="Arial" pitchFamily="34" charset="0"/>
        <a:ea typeface="+mn-ea"/>
        <a:cs typeface="Arial" pitchFamily="34" charset="0"/>
      </a:defRPr>
    </a:lvl6pPr>
    <a:lvl7pPr marL="2743200" algn="l" defTabSz="914400" rtl="0" eaLnBrk="1" latinLnBrk="0" hangingPunct="1">
      <a:defRPr sz="2400" kern="1200">
        <a:solidFill>
          <a:schemeClr val="tx1"/>
        </a:solidFill>
        <a:latin typeface="Arial" pitchFamily="34" charset="0"/>
        <a:ea typeface="+mn-ea"/>
        <a:cs typeface="Arial" pitchFamily="34" charset="0"/>
      </a:defRPr>
    </a:lvl7pPr>
    <a:lvl8pPr marL="3200400" algn="l" defTabSz="914400" rtl="0" eaLnBrk="1" latinLnBrk="0" hangingPunct="1">
      <a:defRPr sz="2400" kern="1200">
        <a:solidFill>
          <a:schemeClr val="tx1"/>
        </a:solidFill>
        <a:latin typeface="Arial" pitchFamily="34" charset="0"/>
        <a:ea typeface="+mn-ea"/>
        <a:cs typeface="Arial" pitchFamily="34" charset="0"/>
      </a:defRPr>
    </a:lvl8pPr>
    <a:lvl9pPr marL="3657600" algn="l" defTabSz="914400" rtl="0" eaLnBrk="1" latinLnBrk="0" hangingPunct="1">
      <a:defRPr sz="24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C392"/>
    <a:srgbClr val="2C9483"/>
    <a:srgbClr val="35B19D"/>
    <a:srgbClr val="35759D"/>
    <a:srgbClr val="4D4D4D"/>
    <a:srgbClr val="B92D14"/>
    <a:srgbClr val="000000"/>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65" autoAdjust="0"/>
    <p:restoredTop sz="95596" autoAdjust="0"/>
  </p:normalViewPr>
  <p:slideViewPr>
    <p:cSldViewPr>
      <p:cViewPr varScale="1">
        <p:scale>
          <a:sx n="89" d="100"/>
          <a:sy n="89" d="100"/>
        </p:scale>
        <p:origin x="1315" y="58"/>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charset="0"/>
                <a:cs typeface="+mn-cs"/>
              </a:defRPr>
            </a:lvl1pPr>
          </a:lstStyle>
          <a:p>
            <a:pPr>
              <a:defRPr/>
            </a:pPr>
            <a:endParaRPr lang="en-US"/>
          </a:p>
        </p:txBody>
      </p:sp>
      <p:sp>
        <p:nvSpPr>
          <p:cNvPr id="819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endParaRPr lang="en-US"/>
          </a:p>
        </p:txBody>
      </p:sp>
      <p:sp>
        <p:nvSpPr>
          <p:cNvPr id="112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819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charset="0"/>
                <a:cs typeface="+mn-cs"/>
              </a:defRPr>
            </a:lvl1pPr>
          </a:lstStyle>
          <a:p>
            <a:pPr>
              <a:defRPr/>
            </a:pPr>
            <a:endParaRPr lang="en-US"/>
          </a:p>
        </p:txBody>
      </p:sp>
      <p:sp>
        <p:nvSpPr>
          <p:cNvPr id="819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cs typeface="+mn-cs"/>
              </a:defRPr>
            </a:lvl1pPr>
          </a:lstStyle>
          <a:p>
            <a:pPr>
              <a:defRPr/>
            </a:pPr>
            <a:fld id="{D0749601-3443-414A-BE17-86AE667682DB}" type="slidenum">
              <a:rPr lang="en-US"/>
              <a:pPr>
                <a:defRPr/>
              </a:pPr>
              <a:t>‹#›</a:t>
            </a:fld>
            <a:endParaRPr lang="en-US"/>
          </a:p>
        </p:txBody>
      </p:sp>
    </p:spTree>
    <p:extLst>
      <p:ext uri="{BB962C8B-B14F-4D97-AF65-F5344CB8AC3E}">
        <p14:creationId xmlns:p14="http://schemas.microsoft.com/office/powerpoint/2010/main" val="35359670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eaLnBrk="0" hangingPunct="0">
              <a:defRPr sz="2400">
                <a:solidFill>
                  <a:schemeClr val="tx1"/>
                </a:solidFill>
                <a:latin typeface="Arial" pitchFamily="34" charset="0"/>
              </a:defRPr>
            </a:lvl1pPr>
            <a:lvl2pPr marL="742950" indent="-285750" algn="ctr" eaLnBrk="0" hangingPunct="0">
              <a:defRPr sz="2400">
                <a:solidFill>
                  <a:schemeClr val="tx1"/>
                </a:solidFill>
                <a:latin typeface="Arial" pitchFamily="34" charset="0"/>
              </a:defRPr>
            </a:lvl2pPr>
            <a:lvl3pPr marL="1143000" indent="-228600" algn="ctr" eaLnBrk="0" hangingPunct="0">
              <a:defRPr sz="2400">
                <a:solidFill>
                  <a:schemeClr val="tx1"/>
                </a:solidFill>
                <a:latin typeface="Arial" pitchFamily="34" charset="0"/>
              </a:defRPr>
            </a:lvl3pPr>
            <a:lvl4pPr marL="1600200" indent="-228600" algn="ctr" eaLnBrk="0" hangingPunct="0">
              <a:defRPr sz="2400">
                <a:solidFill>
                  <a:schemeClr val="tx1"/>
                </a:solidFill>
                <a:latin typeface="Arial" pitchFamily="34" charset="0"/>
              </a:defRPr>
            </a:lvl4pPr>
            <a:lvl5pPr marL="2057400" indent="-228600" algn="ctr" eaLnBrk="0" hangingPunct="0">
              <a:defRPr sz="2400">
                <a:solidFill>
                  <a:schemeClr val="tx1"/>
                </a:solidFill>
                <a:latin typeface="Arial" pitchFamily="34" charset="0"/>
              </a:defRPr>
            </a:lvl5pPr>
            <a:lvl6pPr marL="2514600" indent="-228600" algn="ctr" eaLnBrk="0" fontAlgn="base" hangingPunct="0">
              <a:spcBef>
                <a:spcPct val="0"/>
              </a:spcBef>
              <a:spcAft>
                <a:spcPct val="0"/>
              </a:spcAft>
              <a:defRPr sz="2400">
                <a:solidFill>
                  <a:schemeClr val="tx1"/>
                </a:solidFill>
                <a:latin typeface="Arial" pitchFamily="34" charset="0"/>
              </a:defRPr>
            </a:lvl6pPr>
            <a:lvl7pPr marL="2971800" indent="-228600" algn="ctr" eaLnBrk="0" fontAlgn="base" hangingPunct="0">
              <a:spcBef>
                <a:spcPct val="0"/>
              </a:spcBef>
              <a:spcAft>
                <a:spcPct val="0"/>
              </a:spcAft>
              <a:defRPr sz="2400">
                <a:solidFill>
                  <a:schemeClr val="tx1"/>
                </a:solidFill>
                <a:latin typeface="Arial" pitchFamily="34" charset="0"/>
              </a:defRPr>
            </a:lvl7pPr>
            <a:lvl8pPr marL="3429000" indent="-228600" algn="ctr" eaLnBrk="0" fontAlgn="base" hangingPunct="0">
              <a:spcBef>
                <a:spcPct val="0"/>
              </a:spcBef>
              <a:spcAft>
                <a:spcPct val="0"/>
              </a:spcAft>
              <a:defRPr sz="2400">
                <a:solidFill>
                  <a:schemeClr val="tx1"/>
                </a:solidFill>
                <a:latin typeface="Arial" pitchFamily="34" charset="0"/>
              </a:defRPr>
            </a:lvl8pPr>
            <a:lvl9pPr marL="3886200" indent="-228600" algn="ctr" eaLnBrk="0" fontAlgn="base" hangingPunct="0">
              <a:spcBef>
                <a:spcPct val="0"/>
              </a:spcBef>
              <a:spcAft>
                <a:spcPct val="0"/>
              </a:spcAft>
              <a:defRPr sz="2400">
                <a:solidFill>
                  <a:schemeClr val="tx1"/>
                </a:solidFill>
                <a:latin typeface="Arial" pitchFamily="34" charset="0"/>
              </a:defRPr>
            </a:lvl9pPr>
          </a:lstStyle>
          <a:p>
            <a:pPr algn="r" eaLnBrk="1" hangingPunct="1">
              <a:defRPr/>
            </a:pPr>
            <a:fld id="{03BEE6C8-3C9E-4958-978B-48D128D90110}" type="slidenum">
              <a:rPr lang="en-US" sz="1200" smtClean="0"/>
              <a:pPr algn="r" eaLnBrk="1" hangingPunct="1">
                <a:defRPr/>
              </a:pPr>
              <a:t>1</a:t>
            </a:fld>
            <a:endParaRPr lang="en-US"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ru-RU">
              <a:latin typeface="Arial" pitchFamily="34" charset="0"/>
            </a:endParaRPr>
          </a:p>
        </p:txBody>
      </p:sp>
    </p:spTree>
    <p:extLst>
      <p:ext uri="{BB962C8B-B14F-4D97-AF65-F5344CB8AC3E}">
        <p14:creationId xmlns:p14="http://schemas.microsoft.com/office/powerpoint/2010/main" val="394032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eaLnBrk="0" hangingPunct="0">
              <a:defRPr sz="2400">
                <a:solidFill>
                  <a:schemeClr val="tx1"/>
                </a:solidFill>
                <a:latin typeface="Arial" pitchFamily="34" charset="0"/>
              </a:defRPr>
            </a:lvl1pPr>
            <a:lvl2pPr marL="742950" indent="-285750" algn="ctr" eaLnBrk="0" hangingPunct="0">
              <a:defRPr sz="2400">
                <a:solidFill>
                  <a:schemeClr val="tx1"/>
                </a:solidFill>
                <a:latin typeface="Arial" pitchFamily="34" charset="0"/>
              </a:defRPr>
            </a:lvl2pPr>
            <a:lvl3pPr marL="1143000" indent="-228600" algn="ctr" eaLnBrk="0" hangingPunct="0">
              <a:defRPr sz="2400">
                <a:solidFill>
                  <a:schemeClr val="tx1"/>
                </a:solidFill>
                <a:latin typeface="Arial" pitchFamily="34" charset="0"/>
              </a:defRPr>
            </a:lvl3pPr>
            <a:lvl4pPr marL="1600200" indent="-228600" algn="ctr" eaLnBrk="0" hangingPunct="0">
              <a:defRPr sz="2400">
                <a:solidFill>
                  <a:schemeClr val="tx1"/>
                </a:solidFill>
                <a:latin typeface="Arial" pitchFamily="34" charset="0"/>
              </a:defRPr>
            </a:lvl4pPr>
            <a:lvl5pPr marL="2057400" indent="-228600" algn="ctr" eaLnBrk="0" hangingPunct="0">
              <a:defRPr sz="2400">
                <a:solidFill>
                  <a:schemeClr val="tx1"/>
                </a:solidFill>
                <a:latin typeface="Arial" pitchFamily="34" charset="0"/>
              </a:defRPr>
            </a:lvl5pPr>
            <a:lvl6pPr marL="2514600" indent="-228600" algn="ctr" eaLnBrk="0" fontAlgn="base" hangingPunct="0">
              <a:spcBef>
                <a:spcPct val="0"/>
              </a:spcBef>
              <a:spcAft>
                <a:spcPct val="0"/>
              </a:spcAft>
              <a:defRPr sz="2400">
                <a:solidFill>
                  <a:schemeClr val="tx1"/>
                </a:solidFill>
                <a:latin typeface="Arial" pitchFamily="34" charset="0"/>
              </a:defRPr>
            </a:lvl6pPr>
            <a:lvl7pPr marL="2971800" indent="-228600" algn="ctr" eaLnBrk="0" fontAlgn="base" hangingPunct="0">
              <a:spcBef>
                <a:spcPct val="0"/>
              </a:spcBef>
              <a:spcAft>
                <a:spcPct val="0"/>
              </a:spcAft>
              <a:defRPr sz="2400">
                <a:solidFill>
                  <a:schemeClr val="tx1"/>
                </a:solidFill>
                <a:latin typeface="Arial" pitchFamily="34" charset="0"/>
              </a:defRPr>
            </a:lvl7pPr>
            <a:lvl8pPr marL="3429000" indent="-228600" algn="ctr" eaLnBrk="0" fontAlgn="base" hangingPunct="0">
              <a:spcBef>
                <a:spcPct val="0"/>
              </a:spcBef>
              <a:spcAft>
                <a:spcPct val="0"/>
              </a:spcAft>
              <a:defRPr sz="2400">
                <a:solidFill>
                  <a:schemeClr val="tx1"/>
                </a:solidFill>
                <a:latin typeface="Arial" pitchFamily="34" charset="0"/>
              </a:defRPr>
            </a:lvl8pPr>
            <a:lvl9pPr marL="3886200" indent="-228600" algn="ctr" eaLnBrk="0" fontAlgn="base" hangingPunct="0">
              <a:spcBef>
                <a:spcPct val="0"/>
              </a:spcBef>
              <a:spcAft>
                <a:spcPct val="0"/>
              </a:spcAft>
              <a:defRPr sz="2400">
                <a:solidFill>
                  <a:schemeClr val="tx1"/>
                </a:solidFill>
                <a:latin typeface="Arial" pitchFamily="34" charset="0"/>
              </a:defRPr>
            </a:lvl9pPr>
          </a:lstStyle>
          <a:p>
            <a:pPr algn="r" eaLnBrk="1" hangingPunct="1">
              <a:defRPr/>
            </a:pPr>
            <a:fld id="{EAF43245-750C-482F-B58F-3B3E811F4782}" type="slidenum">
              <a:rPr lang="en-US" sz="1200" smtClean="0"/>
              <a:pPr algn="r" eaLnBrk="1" hangingPunct="1">
                <a:defRPr/>
              </a:pPr>
              <a:t>2</a:t>
            </a:fld>
            <a:endParaRPr lang="en-US" sz="120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endParaRPr lang="ru-RU">
              <a:latin typeface="Arial" pitchFamily="34" charset="0"/>
            </a:endParaRPr>
          </a:p>
        </p:txBody>
      </p:sp>
    </p:spTree>
    <p:extLst>
      <p:ext uri="{BB962C8B-B14F-4D97-AF65-F5344CB8AC3E}">
        <p14:creationId xmlns:p14="http://schemas.microsoft.com/office/powerpoint/2010/main" val="1568498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eaLnBrk="0" hangingPunct="0">
              <a:defRPr sz="2400">
                <a:solidFill>
                  <a:schemeClr val="tx1"/>
                </a:solidFill>
                <a:latin typeface="Arial" pitchFamily="34" charset="0"/>
              </a:defRPr>
            </a:lvl1pPr>
            <a:lvl2pPr marL="742950" indent="-285750" algn="ctr" eaLnBrk="0" hangingPunct="0">
              <a:defRPr sz="2400">
                <a:solidFill>
                  <a:schemeClr val="tx1"/>
                </a:solidFill>
                <a:latin typeface="Arial" pitchFamily="34" charset="0"/>
              </a:defRPr>
            </a:lvl2pPr>
            <a:lvl3pPr marL="1143000" indent="-228600" algn="ctr" eaLnBrk="0" hangingPunct="0">
              <a:defRPr sz="2400">
                <a:solidFill>
                  <a:schemeClr val="tx1"/>
                </a:solidFill>
                <a:latin typeface="Arial" pitchFamily="34" charset="0"/>
              </a:defRPr>
            </a:lvl3pPr>
            <a:lvl4pPr marL="1600200" indent="-228600" algn="ctr" eaLnBrk="0" hangingPunct="0">
              <a:defRPr sz="2400">
                <a:solidFill>
                  <a:schemeClr val="tx1"/>
                </a:solidFill>
                <a:latin typeface="Arial" pitchFamily="34" charset="0"/>
              </a:defRPr>
            </a:lvl4pPr>
            <a:lvl5pPr marL="2057400" indent="-228600" algn="ctr" eaLnBrk="0" hangingPunct="0">
              <a:defRPr sz="2400">
                <a:solidFill>
                  <a:schemeClr val="tx1"/>
                </a:solidFill>
                <a:latin typeface="Arial" pitchFamily="34" charset="0"/>
              </a:defRPr>
            </a:lvl5pPr>
            <a:lvl6pPr marL="2514600" indent="-228600" algn="ctr" eaLnBrk="0" fontAlgn="base" hangingPunct="0">
              <a:spcBef>
                <a:spcPct val="0"/>
              </a:spcBef>
              <a:spcAft>
                <a:spcPct val="0"/>
              </a:spcAft>
              <a:defRPr sz="2400">
                <a:solidFill>
                  <a:schemeClr val="tx1"/>
                </a:solidFill>
                <a:latin typeface="Arial" pitchFamily="34" charset="0"/>
              </a:defRPr>
            </a:lvl6pPr>
            <a:lvl7pPr marL="2971800" indent="-228600" algn="ctr" eaLnBrk="0" fontAlgn="base" hangingPunct="0">
              <a:spcBef>
                <a:spcPct val="0"/>
              </a:spcBef>
              <a:spcAft>
                <a:spcPct val="0"/>
              </a:spcAft>
              <a:defRPr sz="2400">
                <a:solidFill>
                  <a:schemeClr val="tx1"/>
                </a:solidFill>
                <a:latin typeface="Arial" pitchFamily="34" charset="0"/>
              </a:defRPr>
            </a:lvl7pPr>
            <a:lvl8pPr marL="3429000" indent="-228600" algn="ctr" eaLnBrk="0" fontAlgn="base" hangingPunct="0">
              <a:spcBef>
                <a:spcPct val="0"/>
              </a:spcBef>
              <a:spcAft>
                <a:spcPct val="0"/>
              </a:spcAft>
              <a:defRPr sz="2400">
                <a:solidFill>
                  <a:schemeClr val="tx1"/>
                </a:solidFill>
                <a:latin typeface="Arial" pitchFamily="34" charset="0"/>
              </a:defRPr>
            </a:lvl8pPr>
            <a:lvl9pPr marL="3886200" indent="-228600" algn="ctr" eaLnBrk="0" fontAlgn="base" hangingPunct="0">
              <a:spcBef>
                <a:spcPct val="0"/>
              </a:spcBef>
              <a:spcAft>
                <a:spcPct val="0"/>
              </a:spcAft>
              <a:defRPr sz="2400">
                <a:solidFill>
                  <a:schemeClr val="tx1"/>
                </a:solidFill>
                <a:latin typeface="Arial" pitchFamily="34" charset="0"/>
              </a:defRPr>
            </a:lvl9pPr>
          </a:lstStyle>
          <a:p>
            <a:pPr algn="r" eaLnBrk="1" hangingPunct="1">
              <a:defRPr/>
            </a:pPr>
            <a:fld id="{3AF7A772-832B-4440-9023-EAA52E4EFB17}" type="slidenum">
              <a:rPr lang="en-US" sz="1200" smtClean="0">
                <a:solidFill>
                  <a:srgbClr val="000000"/>
                </a:solidFill>
              </a:rPr>
              <a:pPr algn="r" eaLnBrk="1" hangingPunct="1">
                <a:defRPr/>
              </a:pPr>
              <a:t>3</a:t>
            </a:fld>
            <a:endParaRPr lang="en-US" sz="1200">
              <a:solidFill>
                <a:srgbClr val="000000"/>
              </a:solidFill>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pPr eaLnBrk="1" hangingPunct="1"/>
            <a:endParaRPr lang="ru-RU">
              <a:latin typeface="Arial" pitchFamily="34" charset="0"/>
            </a:endParaRPr>
          </a:p>
        </p:txBody>
      </p:sp>
    </p:spTree>
    <p:extLst>
      <p:ext uri="{BB962C8B-B14F-4D97-AF65-F5344CB8AC3E}">
        <p14:creationId xmlns:p14="http://schemas.microsoft.com/office/powerpoint/2010/main" val="1449481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eaLnBrk="0" hangingPunct="0">
              <a:defRPr sz="2400">
                <a:solidFill>
                  <a:schemeClr val="tx1"/>
                </a:solidFill>
                <a:latin typeface="Arial" pitchFamily="34" charset="0"/>
              </a:defRPr>
            </a:lvl1pPr>
            <a:lvl2pPr marL="742950" indent="-285750" algn="ctr" eaLnBrk="0" hangingPunct="0">
              <a:defRPr sz="2400">
                <a:solidFill>
                  <a:schemeClr val="tx1"/>
                </a:solidFill>
                <a:latin typeface="Arial" pitchFamily="34" charset="0"/>
              </a:defRPr>
            </a:lvl2pPr>
            <a:lvl3pPr marL="1143000" indent="-228600" algn="ctr" eaLnBrk="0" hangingPunct="0">
              <a:defRPr sz="2400">
                <a:solidFill>
                  <a:schemeClr val="tx1"/>
                </a:solidFill>
                <a:latin typeface="Arial" pitchFamily="34" charset="0"/>
              </a:defRPr>
            </a:lvl3pPr>
            <a:lvl4pPr marL="1600200" indent="-228600" algn="ctr" eaLnBrk="0" hangingPunct="0">
              <a:defRPr sz="2400">
                <a:solidFill>
                  <a:schemeClr val="tx1"/>
                </a:solidFill>
                <a:latin typeface="Arial" pitchFamily="34" charset="0"/>
              </a:defRPr>
            </a:lvl4pPr>
            <a:lvl5pPr marL="2057400" indent="-228600" algn="ctr" eaLnBrk="0" hangingPunct="0">
              <a:defRPr sz="2400">
                <a:solidFill>
                  <a:schemeClr val="tx1"/>
                </a:solidFill>
                <a:latin typeface="Arial" pitchFamily="34" charset="0"/>
              </a:defRPr>
            </a:lvl5pPr>
            <a:lvl6pPr marL="2514600" indent="-228600" algn="ctr" eaLnBrk="0" fontAlgn="base" hangingPunct="0">
              <a:spcBef>
                <a:spcPct val="0"/>
              </a:spcBef>
              <a:spcAft>
                <a:spcPct val="0"/>
              </a:spcAft>
              <a:defRPr sz="2400">
                <a:solidFill>
                  <a:schemeClr val="tx1"/>
                </a:solidFill>
                <a:latin typeface="Arial" pitchFamily="34" charset="0"/>
              </a:defRPr>
            </a:lvl6pPr>
            <a:lvl7pPr marL="2971800" indent="-228600" algn="ctr" eaLnBrk="0" fontAlgn="base" hangingPunct="0">
              <a:spcBef>
                <a:spcPct val="0"/>
              </a:spcBef>
              <a:spcAft>
                <a:spcPct val="0"/>
              </a:spcAft>
              <a:defRPr sz="2400">
                <a:solidFill>
                  <a:schemeClr val="tx1"/>
                </a:solidFill>
                <a:latin typeface="Arial" pitchFamily="34" charset="0"/>
              </a:defRPr>
            </a:lvl7pPr>
            <a:lvl8pPr marL="3429000" indent="-228600" algn="ctr" eaLnBrk="0" fontAlgn="base" hangingPunct="0">
              <a:spcBef>
                <a:spcPct val="0"/>
              </a:spcBef>
              <a:spcAft>
                <a:spcPct val="0"/>
              </a:spcAft>
              <a:defRPr sz="2400">
                <a:solidFill>
                  <a:schemeClr val="tx1"/>
                </a:solidFill>
                <a:latin typeface="Arial" pitchFamily="34" charset="0"/>
              </a:defRPr>
            </a:lvl8pPr>
            <a:lvl9pPr marL="3886200" indent="-228600" algn="ctr" eaLnBrk="0" fontAlgn="base" hangingPunct="0">
              <a:spcBef>
                <a:spcPct val="0"/>
              </a:spcBef>
              <a:spcAft>
                <a:spcPct val="0"/>
              </a:spcAft>
              <a:defRPr sz="2400">
                <a:solidFill>
                  <a:schemeClr val="tx1"/>
                </a:solidFill>
                <a:latin typeface="Arial" pitchFamily="34" charset="0"/>
              </a:defRPr>
            </a:lvl9pPr>
          </a:lstStyle>
          <a:p>
            <a:pPr algn="r" eaLnBrk="1" hangingPunct="1">
              <a:defRPr/>
            </a:pPr>
            <a:fld id="{C01008EF-071C-40E3-8D47-A1C3FC8747D9}" type="slidenum">
              <a:rPr lang="en-US" sz="1200" smtClean="0">
                <a:solidFill>
                  <a:srgbClr val="000000"/>
                </a:solidFill>
              </a:rPr>
              <a:pPr algn="r" eaLnBrk="1" hangingPunct="1">
                <a:defRPr/>
              </a:pPr>
              <a:t>8</a:t>
            </a:fld>
            <a:endParaRPr lang="en-US" sz="1200">
              <a:solidFill>
                <a:srgbClr val="000000"/>
              </a:solidFill>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endParaRPr lang="ru-RU">
              <a:latin typeface="Arial" pitchFamily="34" charset="0"/>
            </a:endParaRPr>
          </a:p>
        </p:txBody>
      </p:sp>
    </p:spTree>
    <p:extLst>
      <p:ext uri="{BB962C8B-B14F-4D97-AF65-F5344CB8AC3E}">
        <p14:creationId xmlns:p14="http://schemas.microsoft.com/office/powerpoint/2010/main" val="2181331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eaLnBrk="0" hangingPunct="0">
              <a:defRPr sz="2400">
                <a:solidFill>
                  <a:schemeClr val="tx1"/>
                </a:solidFill>
                <a:latin typeface="Arial" pitchFamily="34" charset="0"/>
              </a:defRPr>
            </a:lvl1pPr>
            <a:lvl2pPr marL="742950" indent="-285750" algn="ctr" eaLnBrk="0" hangingPunct="0">
              <a:defRPr sz="2400">
                <a:solidFill>
                  <a:schemeClr val="tx1"/>
                </a:solidFill>
                <a:latin typeface="Arial" pitchFamily="34" charset="0"/>
              </a:defRPr>
            </a:lvl2pPr>
            <a:lvl3pPr marL="1143000" indent="-228600" algn="ctr" eaLnBrk="0" hangingPunct="0">
              <a:defRPr sz="2400">
                <a:solidFill>
                  <a:schemeClr val="tx1"/>
                </a:solidFill>
                <a:latin typeface="Arial" pitchFamily="34" charset="0"/>
              </a:defRPr>
            </a:lvl3pPr>
            <a:lvl4pPr marL="1600200" indent="-228600" algn="ctr" eaLnBrk="0" hangingPunct="0">
              <a:defRPr sz="2400">
                <a:solidFill>
                  <a:schemeClr val="tx1"/>
                </a:solidFill>
                <a:latin typeface="Arial" pitchFamily="34" charset="0"/>
              </a:defRPr>
            </a:lvl4pPr>
            <a:lvl5pPr marL="2057400" indent="-228600" algn="ctr" eaLnBrk="0" hangingPunct="0">
              <a:defRPr sz="2400">
                <a:solidFill>
                  <a:schemeClr val="tx1"/>
                </a:solidFill>
                <a:latin typeface="Arial" pitchFamily="34" charset="0"/>
              </a:defRPr>
            </a:lvl5pPr>
            <a:lvl6pPr marL="2514600" indent="-228600" algn="ctr" eaLnBrk="0" fontAlgn="base" hangingPunct="0">
              <a:spcBef>
                <a:spcPct val="0"/>
              </a:spcBef>
              <a:spcAft>
                <a:spcPct val="0"/>
              </a:spcAft>
              <a:defRPr sz="2400">
                <a:solidFill>
                  <a:schemeClr val="tx1"/>
                </a:solidFill>
                <a:latin typeface="Arial" pitchFamily="34" charset="0"/>
              </a:defRPr>
            </a:lvl6pPr>
            <a:lvl7pPr marL="2971800" indent="-228600" algn="ctr" eaLnBrk="0" fontAlgn="base" hangingPunct="0">
              <a:spcBef>
                <a:spcPct val="0"/>
              </a:spcBef>
              <a:spcAft>
                <a:spcPct val="0"/>
              </a:spcAft>
              <a:defRPr sz="2400">
                <a:solidFill>
                  <a:schemeClr val="tx1"/>
                </a:solidFill>
                <a:latin typeface="Arial" pitchFamily="34" charset="0"/>
              </a:defRPr>
            </a:lvl7pPr>
            <a:lvl8pPr marL="3429000" indent="-228600" algn="ctr" eaLnBrk="0" fontAlgn="base" hangingPunct="0">
              <a:spcBef>
                <a:spcPct val="0"/>
              </a:spcBef>
              <a:spcAft>
                <a:spcPct val="0"/>
              </a:spcAft>
              <a:defRPr sz="2400">
                <a:solidFill>
                  <a:schemeClr val="tx1"/>
                </a:solidFill>
                <a:latin typeface="Arial" pitchFamily="34" charset="0"/>
              </a:defRPr>
            </a:lvl8pPr>
            <a:lvl9pPr marL="3886200" indent="-228600" algn="ctr" eaLnBrk="0" fontAlgn="base" hangingPunct="0">
              <a:spcBef>
                <a:spcPct val="0"/>
              </a:spcBef>
              <a:spcAft>
                <a:spcPct val="0"/>
              </a:spcAft>
              <a:defRPr sz="2400">
                <a:solidFill>
                  <a:schemeClr val="tx1"/>
                </a:solidFill>
                <a:latin typeface="Arial" pitchFamily="34" charset="0"/>
              </a:defRPr>
            </a:lvl9pPr>
          </a:lstStyle>
          <a:p>
            <a:pPr algn="r" eaLnBrk="1" hangingPunct="1">
              <a:defRPr/>
            </a:pPr>
            <a:fld id="{0801144F-C734-403D-9DF1-C1B8E2B99322}" type="slidenum">
              <a:rPr lang="en-US" sz="1200" smtClean="0">
                <a:solidFill>
                  <a:srgbClr val="000000"/>
                </a:solidFill>
              </a:rPr>
              <a:pPr algn="r" eaLnBrk="1" hangingPunct="1">
                <a:defRPr/>
              </a:pPr>
              <a:t>13</a:t>
            </a:fld>
            <a:endParaRPr lang="en-US" sz="1200">
              <a:solidFill>
                <a:srgbClr val="000000"/>
              </a:solidFill>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eaLnBrk="1" hangingPunct="1"/>
            <a:endParaRPr lang="ru-RU">
              <a:latin typeface="Arial" pitchFamily="34" charset="0"/>
            </a:endParaRPr>
          </a:p>
        </p:txBody>
      </p:sp>
    </p:spTree>
    <p:extLst>
      <p:ext uri="{BB962C8B-B14F-4D97-AF65-F5344CB8AC3E}">
        <p14:creationId xmlns:p14="http://schemas.microsoft.com/office/powerpoint/2010/main" val="4167393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eaLnBrk="0" hangingPunct="0">
              <a:defRPr sz="2400">
                <a:solidFill>
                  <a:schemeClr val="tx1"/>
                </a:solidFill>
                <a:latin typeface="Arial" pitchFamily="34" charset="0"/>
              </a:defRPr>
            </a:lvl1pPr>
            <a:lvl2pPr marL="742950" indent="-285750" algn="ctr" eaLnBrk="0" hangingPunct="0">
              <a:defRPr sz="2400">
                <a:solidFill>
                  <a:schemeClr val="tx1"/>
                </a:solidFill>
                <a:latin typeface="Arial" pitchFamily="34" charset="0"/>
              </a:defRPr>
            </a:lvl2pPr>
            <a:lvl3pPr marL="1143000" indent="-228600" algn="ctr" eaLnBrk="0" hangingPunct="0">
              <a:defRPr sz="2400">
                <a:solidFill>
                  <a:schemeClr val="tx1"/>
                </a:solidFill>
                <a:latin typeface="Arial" pitchFamily="34" charset="0"/>
              </a:defRPr>
            </a:lvl3pPr>
            <a:lvl4pPr marL="1600200" indent="-228600" algn="ctr" eaLnBrk="0" hangingPunct="0">
              <a:defRPr sz="2400">
                <a:solidFill>
                  <a:schemeClr val="tx1"/>
                </a:solidFill>
                <a:latin typeface="Arial" pitchFamily="34" charset="0"/>
              </a:defRPr>
            </a:lvl4pPr>
            <a:lvl5pPr marL="2057400" indent="-228600" algn="ctr" eaLnBrk="0" hangingPunct="0">
              <a:defRPr sz="2400">
                <a:solidFill>
                  <a:schemeClr val="tx1"/>
                </a:solidFill>
                <a:latin typeface="Arial" pitchFamily="34" charset="0"/>
              </a:defRPr>
            </a:lvl5pPr>
            <a:lvl6pPr marL="2514600" indent="-228600" algn="ctr" eaLnBrk="0" fontAlgn="base" hangingPunct="0">
              <a:spcBef>
                <a:spcPct val="0"/>
              </a:spcBef>
              <a:spcAft>
                <a:spcPct val="0"/>
              </a:spcAft>
              <a:defRPr sz="2400">
                <a:solidFill>
                  <a:schemeClr val="tx1"/>
                </a:solidFill>
                <a:latin typeface="Arial" pitchFamily="34" charset="0"/>
              </a:defRPr>
            </a:lvl6pPr>
            <a:lvl7pPr marL="2971800" indent="-228600" algn="ctr" eaLnBrk="0" fontAlgn="base" hangingPunct="0">
              <a:spcBef>
                <a:spcPct val="0"/>
              </a:spcBef>
              <a:spcAft>
                <a:spcPct val="0"/>
              </a:spcAft>
              <a:defRPr sz="2400">
                <a:solidFill>
                  <a:schemeClr val="tx1"/>
                </a:solidFill>
                <a:latin typeface="Arial" pitchFamily="34" charset="0"/>
              </a:defRPr>
            </a:lvl7pPr>
            <a:lvl8pPr marL="3429000" indent="-228600" algn="ctr" eaLnBrk="0" fontAlgn="base" hangingPunct="0">
              <a:spcBef>
                <a:spcPct val="0"/>
              </a:spcBef>
              <a:spcAft>
                <a:spcPct val="0"/>
              </a:spcAft>
              <a:defRPr sz="2400">
                <a:solidFill>
                  <a:schemeClr val="tx1"/>
                </a:solidFill>
                <a:latin typeface="Arial" pitchFamily="34" charset="0"/>
              </a:defRPr>
            </a:lvl8pPr>
            <a:lvl9pPr marL="3886200" indent="-228600" algn="ctr" eaLnBrk="0" fontAlgn="base" hangingPunct="0">
              <a:spcBef>
                <a:spcPct val="0"/>
              </a:spcBef>
              <a:spcAft>
                <a:spcPct val="0"/>
              </a:spcAft>
              <a:defRPr sz="2400">
                <a:solidFill>
                  <a:schemeClr val="tx1"/>
                </a:solidFill>
                <a:latin typeface="Arial" pitchFamily="34" charset="0"/>
              </a:defRPr>
            </a:lvl9pPr>
          </a:lstStyle>
          <a:p>
            <a:pPr algn="r" eaLnBrk="1" hangingPunct="1">
              <a:defRPr/>
            </a:pPr>
            <a:fld id="{0728023D-F8BE-4B2A-8C8E-250AAA66BC6D}" type="slidenum">
              <a:rPr lang="en-US" sz="1200" smtClean="0">
                <a:solidFill>
                  <a:srgbClr val="000000"/>
                </a:solidFill>
              </a:rPr>
              <a:pPr algn="r" eaLnBrk="1" hangingPunct="1">
                <a:defRPr/>
              </a:pPr>
              <a:t>57</a:t>
            </a:fld>
            <a:endParaRPr lang="en-US" sz="1200">
              <a:solidFill>
                <a:srgbClr val="000000"/>
              </a:solidFill>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endParaRPr lang="ru-RU">
              <a:latin typeface="Arial" pitchFamily="34" charset="0"/>
            </a:endParaRPr>
          </a:p>
        </p:txBody>
      </p:sp>
    </p:spTree>
    <p:extLst>
      <p:ext uri="{BB962C8B-B14F-4D97-AF65-F5344CB8AC3E}">
        <p14:creationId xmlns:p14="http://schemas.microsoft.com/office/powerpoint/2010/main" val="3144224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ề bản chiếu">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90600" y="5334000"/>
            <a:ext cx="7772400" cy="704850"/>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lvl1pPr algn="r">
              <a:defRPr sz="3600">
                <a:solidFill>
                  <a:schemeClr val="bg1"/>
                </a:solidFill>
              </a:defRPr>
            </a:lvl1pPr>
          </a:lstStyle>
          <a:p>
            <a:pPr lvl="0"/>
            <a:r>
              <a:rPr lang="vi-VN" noProof="0"/>
              <a:t>Bấm &amp; sửa kiểu tiêu đề</a:t>
            </a:r>
            <a:endParaRPr lang="en-US" noProof="0"/>
          </a:p>
        </p:txBody>
      </p:sp>
      <p:sp>
        <p:nvSpPr>
          <p:cNvPr id="3075" name="Rectangle 3"/>
          <p:cNvSpPr>
            <a:spLocks noGrp="1" noChangeArrowheads="1"/>
          </p:cNvSpPr>
          <p:nvPr>
            <p:ph type="subTitle" idx="1"/>
          </p:nvPr>
        </p:nvSpPr>
        <p:spPr>
          <a:xfrm>
            <a:off x="990600" y="5867400"/>
            <a:ext cx="7772400" cy="533400"/>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lvl1pPr marL="0" indent="0" algn="r">
              <a:buFontTx/>
              <a:buNone/>
              <a:defRPr sz="2400">
                <a:solidFill>
                  <a:schemeClr val="bg1"/>
                </a:solidFill>
              </a:defRPr>
            </a:lvl1pPr>
          </a:lstStyle>
          <a:p>
            <a:pPr lvl="0"/>
            <a:r>
              <a:rPr lang="vi-VN" noProof="0"/>
              <a:t>Bấm &amp; sửa kiểu phụ đề</a:t>
            </a:r>
            <a:endParaRPr 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a:t>Bấm &amp; sửa kiểu tiêu đề</a:t>
            </a:r>
            <a:endParaRPr lang="en-US"/>
          </a:p>
        </p:txBody>
      </p:sp>
      <p:sp>
        <p:nvSpPr>
          <p:cNvPr id="3" name="Chỗ dành sẵn cho Văn bản Dọc 2"/>
          <p:cNvSpPr>
            <a:spLocks noGrp="1"/>
          </p:cNvSpPr>
          <p:nvPr>
            <p:ph type="body" orient="vert" idx="1"/>
          </p:nvPr>
        </p:nvSpPr>
        <p:spPr/>
        <p:txBody>
          <a:bodyPr vert="eaVert"/>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ề Dọc 1"/>
          <p:cNvSpPr>
            <a:spLocks noGrp="1"/>
          </p:cNvSpPr>
          <p:nvPr>
            <p:ph type="title" orient="vert"/>
          </p:nvPr>
        </p:nvSpPr>
        <p:spPr>
          <a:xfrm>
            <a:off x="6400800" y="1417638"/>
            <a:ext cx="1828800" cy="5211762"/>
          </a:xfrm>
        </p:spPr>
        <p:txBody>
          <a:bodyPr vert="eaVert"/>
          <a:lstStyle/>
          <a:p>
            <a:r>
              <a:rPr lang="vi-VN"/>
              <a:t>Bấm &amp; sửa kiểu tiêu đề</a:t>
            </a:r>
            <a:endParaRPr lang="en-US"/>
          </a:p>
        </p:txBody>
      </p:sp>
      <p:sp>
        <p:nvSpPr>
          <p:cNvPr id="3" name="Chỗ dành sẵn cho Văn bản Dọc 2"/>
          <p:cNvSpPr>
            <a:spLocks noGrp="1"/>
          </p:cNvSpPr>
          <p:nvPr>
            <p:ph type="body" orient="vert" idx="1"/>
          </p:nvPr>
        </p:nvSpPr>
        <p:spPr>
          <a:xfrm>
            <a:off x="914400" y="1417638"/>
            <a:ext cx="5334000" cy="5211762"/>
          </a:xfrm>
        </p:spPr>
        <p:txBody>
          <a:bodyPr vert="eaVert"/>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a:t>Bấm &amp; sửa kiểu tiêu đề</a:t>
            </a:r>
            <a:endParaRPr lang="en-US"/>
          </a:p>
        </p:txBody>
      </p:sp>
      <p:sp>
        <p:nvSpPr>
          <p:cNvPr id="3" name="Chỗ dành sẵn cho Nội dung 2"/>
          <p:cNvSpPr>
            <a:spLocks noGrp="1"/>
          </p:cNvSpPr>
          <p:nvPr>
            <p:ph idx="1"/>
          </p:nvPr>
        </p:nvSpPr>
        <p:spPr/>
        <p:txBody>
          <a:body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ầu trang của Phần">
    <p:spTree>
      <p:nvGrpSpPr>
        <p:cNvPr id="1" name=""/>
        <p:cNvGrpSpPr/>
        <p:nvPr/>
      </p:nvGrpSpPr>
      <p:grpSpPr>
        <a:xfrm>
          <a:off x="0" y="0"/>
          <a:ext cx="0" cy="0"/>
          <a:chOff x="0" y="0"/>
          <a:chExt cx="0" cy="0"/>
        </a:xfrm>
      </p:grpSpPr>
      <p:sp>
        <p:nvSpPr>
          <p:cNvPr id="2" name="Tiêu đề 1"/>
          <p:cNvSpPr>
            <a:spLocks noGrp="1"/>
          </p:cNvSpPr>
          <p:nvPr>
            <p:ph type="title"/>
          </p:nvPr>
        </p:nvSpPr>
        <p:spPr>
          <a:xfrm>
            <a:off x="722313" y="4406900"/>
            <a:ext cx="7772400" cy="1362075"/>
          </a:xfrm>
        </p:spPr>
        <p:txBody>
          <a:bodyPr anchor="t"/>
          <a:lstStyle>
            <a:lvl1pPr algn="l">
              <a:defRPr sz="4000" b="1" cap="all"/>
            </a:lvl1pPr>
          </a:lstStyle>
          <a:p>
            <a:r>
              <a:rPr lang="vi-VN"/>
              <a:t>Bấm &amp; sửa kiểu tiêu đề</a:t>
            </a:r>
            <a:endParaRPr lang="en-US"/>
          </a:p>
        </p:txBody>
      </p:sp>
      <p:sp>
        <p:nvSpPr>
          <p:cNvPr id="3" name="Chỗ dành sẵn cho Văn bản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vi-VN"/>
              <a:t>Bấm &amp; sửa kiểu tiêu đề</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a:t>Bấm &amp; sửa kiểu tiêu đề</a:t>
            </a:r>
            <a:endParaRPr lang="en-US"/>
          </a:p>
        </p:txBody>
      </p:sp>
      <p:sp>
        <p:nvSpPr>
          <p:cNvPr id="3" name="Chỗ dành sẵn cho Nội dung 2"/>
          <p:cNvSpPr>
            <a:spLocks noGrp="1"/>
          </p:cNvSpPr>
          <p:nvPr>
            <p:ph sz="half" idx="1"/>
          </p:nvPr>
        </p:nvSpPr>
        <p:spPr>
          <a:xfrm>
            <a:off x="914400" y="2438400"/>
            <a:ext cx="35814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ội dung 3"/>
          <p:cNvSpPr>
            <a:spLocks noGrp="1"/>
          </p:cNvSpPr>
          <p:nvPr>
            <p:ph sz="half" idx="2"/>
          </p:nvPr>
        </p:nvSpPr>
        <p:spPr>
          <a:xfrm>
            <a:off x="4648200" y="2438400"/>
            <a:ext cx="35814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ép so sánh">
    <p:spTree>
      <p:nvGrpSpPr>
        <p:cNvPr id="1" name=""/>
        <p:cNvGrpSpPr/>
        <p:nvPr/>
      </p:nvGrpSpPr>
      <p:grpSpPr>
        <a:xfrm>
          <a:off x="0" y="0"/>
          <a:ext cx="0" cy="0"/>
          <a:chOff x="0" y="0"/>
          <a:chExt cx="0" cy="0"/>
        </a:xfrm>
      </p:grpSpPr>
      <p:sp>
        <p:nvSpPr>
          <p:cNvPr id="2" name="Tiêu đề 1"/>
          <p:cNvSpPr>
            <a:spLocks noGrp="1"/>
          </p:cNvSpPr>
          <p:nvPr>
            <p:ph type="title"/>
          </p:nvPr>
        </p:nvSpPr>
        <p:spPr>
          <a:xfrm>
            <a:off x="457200" y="274638"/>
            <a:ext cx="8229600" cy="1143000"/>
          </a:xfrm>
        </p:spPr>
        <p:txBody>
          <a:bodyPr/>
          <a:lstStyle>
            <a:lvl1pPr>
              <a:defRPr/>
            </a:lvl1pPr>
          </a:lstStyle>
          <a:p>
            <a:r>
              <a:rPr lang="vi-VN"/>
              <a:t>Bấm &amp; sửa kiểu tiêu đề</a:t>
            </a:r>
            <a:endParaRPr lang="en-US"/>
          </a:p>
        </p:txBody>
      </p:sp>
      <p:sp>
        <p:nvSpPr>
          <p:cNvPr id="3" name="Chỗ dành sẵn cho Văn bản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Bấm &amp; sửa kiểu tiêu đề</a:t>
            </a:r>
          </a:p>
        </p:txBody>
      </p:sp>
      <p:sp>
        <p:nvSpPr>
          <p:cNvPr id="4" name="Chỗ dành sẵn cho Nội dung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ản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Bấm &amp; sửa kiểu tiêu đề</a:t>
            </a:r>
          </a:p>
        </p:txBody>
      </p:sp>
      <p:sp>
        <p:nvSpPr>
          <p:cNvPr id="6" name="Chỗ dành sẵn cho Nội dung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a:t>Bấm &amp; sửa kiểu tiêu đề</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ội dung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457200" y="273050"/>
            <a:ext cx="3008313" cy="1162050"/>
          </a:xfrm>
        </p:spPr>
        <p:txBody>
          <a:bodyPr anchor="b"/>
          <a:lstStyle>
            <a:lvl1pPr algn="l">
              <a:defRPr sz="2000" b="1"/>
            </a:lvl1pPr>
          </a:lstStyle>
          <a:p>
            <a:r>
              <a:rPr lang="vi-VN"/>
              <a:t>Bấm &amp; sửa kiểu tiêu đề</a:t>
            </a:r>
            <a:endParaRPr lang="en-US"/>
          </a:p>
        </p:txBody>
      </p:sp>
      <p:sp>
        <p:nvSpPr>
          <p:cNvPr id="3" name="Chỗ dành sẵn cho Nội dung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ản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Bấm &amp; sửa kiểu tiêu đề</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Ảnh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1792288" y="4800600"/>
            <a:ext cx="5486400" cy="566738"/>
          </a:xfrm>
        </p:spPr>
        <p:txBody>
          <a:bodyPr anchor="b"/>
          <a:lstStyle>
            <a:lvl1pPr algn="l">
              <a:defRPr sz="2000" b="1"/>
            </a:lvl1pPr>
          </a:lstStyle>
          <a:p>
            <a:r>
              <a:rPr lang="vi-VN"/>
              <a:t>Bấm &amp; sửa kiểu tiêu đề</a:t>
            </a:r>
            <a:endParaRPr lang="en-US"/>
          </a:p>
        </p:txBody>
      </p:sp>
      <p:sp>
        <p:nvSpPr>
          <p:cNvPr id="3" name="Chỗ dành sẵn cho Hình ảnh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vi-VN" noProof="0"/>
              <a:t>Bấm biểu tượng để thêm hình ảnh</a:t>
            </a:r>
            <a:endParaRPr lang="en-US" noProof="0"/>
          </a:p>
        </p:txBody>
      </p:sp>
      <p:sp>
        <p:nvSpPr>
          <p:cNvPr id="4" name="Chỗ dành sẵn cho Văn bản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Bấm &amp; sửa kiểu tiêu đề</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1417638"/>
            <a:ext cx="7315200" cy="7159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vi-VN"/>
              <a:t>Bấm &amp; sửa kiểu tiêu đề</a:t>
            </a:r>
            <a:endParaRPr lang="en-US"/>
          </a:p>
        </p:txBody>
      </p:sp>
      <p:sp>
        <p:nvSpPr>
          <p:cNvPr id="1027" name="Rectangle 3"/>
          <p:cNvSpPr>
            <a:spLocks noGrp="1" noChangeArrowheads="1"/>
          </p:cNvSpPr>
          <p:nvPr>
            <p:ph type="body" idx="1"/>
          </p:nvPr>
        </p:nvSpPr>
        <p:spPr bwMode="auto">
          <a:xfrm>
            <a:off x="914400" y="2438400"/>
            <a:ext cx="73152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Microsoft Sans Serif" pitchFamily="34" charset="0"/>
        </a:defRPr>
      </a:lvl2pPr>
      <a:lvl3pPr algn="l" rtl="0" eaLnBrk="0" fontAlgn="base" hangingPunct="0">
        <a:spcBef>
          <a:spcPct val="0"/>
        </a:spcBef>
        <a:spcAft>
          <a:spcPct val="0"/>
        </a:spcAft>
        <a:defRPr sz="4400">
          <a:solidFill>
            <a:schemeClr val="tx1"/>
          </a:solidFill>
          <a:latin typeface="Microsoft Sans Serif" pitchFamily="34" charset="0"/>
        </a:defRPr>
      </a:lvl3pPr>
      <a:lvl4pPr algn="l" rtl="0" eaLnBrk="0" fontAlgn="base" hangingPunct="0">
        <a:spcBef>
          <a:spcPct val="0"/>
        </a:spcBef>
        <a:spcAft>
          <a:spcPct val="0"/>
        </a:spcAft>
        <a:defRPr sz="4400">
          <a:solidFill>
            <a:schemeClr val="tx1"/>
          </a:solidFill>
          <a:latin typeface="Microsoft Sans Serif" pitchFamily="34" charset="0"/>
        </a:defRPr>
      </a:lvl4pPr>
      <a:lvl5pPr algn="l" rtl="0" eaLnBrk="0" fontAlgn="base" hangingPunct="0">
        <a:spcBef>
          <a:spcPct val="0"/>
        </a:spcBef>
        <a:spcAft>
          <a:spcPct val="0"/>
        </a:spcAft>
        <a:defRPr sz="4400">
          <a:solidFill>
            <a:schemeClr val="tx1"/>
          </a:solidFill>
          <a:latin typeface="Microsoft Sans Serif" pitchFamily="34" charset="0"/>
        </a:defRPr>
      </a:lvl5pPr>
      <a:lvl6pPr marL="457200" algn="l" rtl="0" eaLnBrk="1" fontAlgn="base" hangingPunct="1">
        <a:spcBef>
          <a:spcPct val="0"/>
        </a:spcBef>
        <a:spcAft>
          <a:spcPct val="0"/>
        </a:spcAft>
        <a:defRPr sz="4400">
          <a:solidFill>
            <a:schemeClr val="tx1"/>
          </a:solidFill>
          <a:latin typeface="Microsoft Sans Serif" pitchFamily="34" charset="0"/>
        </a:defRPr>
      </a:lvl6pPr>
      <a:lvl7pPr marL="914400" algn="l" rtl="0" eaLnBrk="1" fontAlgn="base" hangingPunct="1">
        <a:spcBef>
          <a:spcPct val="0"/>
        </a:spcBef>
        <a:spcAft>
          <a:spcPct val="0"/>
        </a:spcAft>
        <a:defRPr sz="4400">
          <a:solidFill>
            <a:schemeClr val="tx1"/>
          </a:solidFill>
          <a:latin typeface="Microsoft Sans Serif" pitchFamily="34" charset="0"/>
        </a:defRPr>
      </a:lvl7pPr>
      <a:lvl8pPr marL="1371600" algn="l" rtl="0" eaLnBrk="1" fontAlgn="base" hangingPunct="1">
        <a:spcBef>
          <a:spcPct val="0"/>
        </a:spcBef>
        <a:spcAft>
          <a:spcPct val="0"/>
        </a:spcAft>
        <a:defRPr sz="4400">
          <a:solidFill>
            <a:schemeClr val="tx1"/>
          </a:solidFill>
          <a:latin typeface="Microsoft Sans Serif" pitchFamily="34" charset="0"/>
        </a:defRPr>
      </a:lvl8pPr>
      <a:lvl9pPr marL="1828800" algn="l" rtl="0" eaLnBrk="1" fontAlgn="base" hangingPunct="1">
        <a:spcBef>
          <a:spcPct val="0"/>
        </a:spcBef>
        <a:spcAft>
          <a:spcPct val="0"/>
        </a:spcAft>
        <a:defRPr sz="4400">
          <a:solidFill>
            <a:schemeClr val="tx1"/>
          </a:solidFill>
          <a:latin typeface="Microsoft Sans Serif"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vi.wikipedia.org/wiki/T%E1%BB%B7" TargetMode="External"/><Relationship Id="rId2" Type="http://schemas.openxmlformats.org/officeDocument/2006/relationships/hyperlink" Target="https://vi.wikipedia.org/wiki/IP" TargetMode="Externa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Hình chữ nhật 4"/>
          <p:cNvSpPr>
            <a:spLocks noChangeArrowheads="1"/>
          </p:cNvSpPr>
          <p:nvPr/>
        </p:nvSpPr>
        <p:spPr bwMode="auto">
          <a:xfrm>
            <a:off x="0" y="4267200"/>
            <a:ext cx="9144000" cy="2286000"/>
          </a:xfrm>
          <a:prstGeom prst="rect">
            <a:avLst/>
          </a:prstGeom>
          <a:solidFill>
            <a:schemeClr val="bg1">
              <a:alpha val="58823"/>
            </a:schemeClr>
          </a:solidFill>
          <a:ln w="9525">
            <a:noFill/>
            <a:miter lim="800000"/>
            <a:headEnd/>
            <a:tailEnd/>
          </a:ln>
        </p:spPr>
        <p:txBody>
          <a:bodyPr wrap="none" anchor="ctr"/>
          <a:lstStyle/>
          <a:p>
            <a:pPr algn="ctr"/>
            <a:endParaRPr lang="en-US"/>
          </a:p>
        </p:txBody>
      </p:sp>
      <p:sp>
        <p:nvSpPr>
          <p:cNvPr id="7" name="Rectangle 3"/>
          <p:cNvSpPr>
            <a:spLocks noGrp="1" noChangeArrowheads="1"/>
          </p:cNvSpPr>
          <p:nvPr>
            <p:ph type="subTitle" idx="1"/>
          </p:nvPr>
        </p:nvSpPr>
        <p:spPr>
          <a:xfrm>
            <a:off x="800100" y="4414252"/>
            <a:ext cx="7543800" cy="650875"/>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nchor="ctr"/>
          <a:lstStyle/>
          <a:p>
            <a:pPr algn="ctr" eaLnBrk="1" hangingPunct="1">
              <a:defRPr/>
            </a:pPr>
            <a:r>
              <a:rPr lang="en-US" sz="3200" b="1" dirty="0">
                <a:solidFill>
                  <a:schemeClr val="accent1">
                    <a:lumMod val="50000"/>
                  </a:schemeClr>
                </a:solidFill>
                <a:latin typeface="Verdana" pitchFamily="34" charset="0"/>
                <a:cs typeface="Arial" pitchFamily="34" charset="0"/>
              </a:rPr>
              <a:t>INTERNET ADDRESSING</a:t>
            </a:r>
          </a:p>
        </p:txBody>
      </p:sp>
      <p:sp>
        <p:nvSpPr>
          <p:cNvPr id="2" name="TextBox 1"/>
          <p:cNvSpPr txBox="1"/>
          <p:nvPr/>
        </p:nvSpPr>
        <p:spPr>
          <a:xfrm>
            <a:off x="2590800" y="5183389"/>
            <a:ext cx="5181600" cy="1200329"/>
          </a:xfrm>
          <a:prstGeom prst="rect">
            <a:avLst/>
          </a:prstGeom>
          <a:noFill/>
        </p:spPr>
        <p:txBody>
          <a:bodyPr wrap="square" rtlCol="0">
            <a:spAutoFit/>
          </a:bodyPr>
          <a:lstStyle/>
          <a:p>
            <a:r>
              <a:rPr lang="en-US" dirty="0" err="1">
                <a:solidFill>
                  <a:schemeClr val="accent5">
                    <a:lumMod val="25000"/>
                  </a:schemeClr>
                </a:solidFill>
              </a:rPr>
              <a:t>Nhóm</a:t>
            </a:r>
            <a:r>
              <a:rPr lang="en-US" dirty="0">
                <a:solidFill>
                  <a:schemeClr val="accent5">
                    <a:lumMod val="25000"/>
                  </a:schemeClr>
                </a:solidFill>
              </a:rPr>
              <a:t> 9 : 	</a:t>
            </a:r>
            <a:r>
              <a:rPr lang="en-US" dirty="0" err="1">
                <a:solidFill>
                  <a:schemeClr val="accent5">
                    <a:lumMod val="25000"/>
                  </a:schemeClr>
                </a:solidFill>
              </a:rPr>
              <a:t>Hoàng</a:t>
            </a:r>
            <a:r>
              <a:rPr lang="en-US" dirty="0">
                <a:solidFill>
                  <a:schemeClr val="accent5">
                    <a:lumMod val="25000"/>
                  </a:schemeClr>
                </a:solidFill>
              </a:rPr>
              <a:t> </a:t>
            </a:r>
            <a:r>
              <a:rPr lang="en-US" dirty="0" err="1">
                <a:solidFill>
                  <a:schemeClr val="accent5">
                    <a:lumMod val="25000"/>
                  </a:schemeClr>
                </a:solidFill>
              </a:rPr>
              <a:t>Văn</a:t>
            </a:r>
            <a:r>
              <a:rPr lang="en-US" dirty="0">
                <a:solidFill>
                  <a:schemeClr val="accent5">
                    <a:lumMod val="25000"/>
                  </a:schemeClr>
                </a:solidFill>
              </a:rPr>
              <a:t> </a:t>
            </a:r>
            <a:r>
              <a:rPr lang="en-US" dirty="0" err="1">
                <a:solidFill>
                  <a:schemeClr val="accent5">
                    <a:lumMod val="25000"/>
                  </a:schemeClr>
                </a:solidFill>
              </a:rPr>
              <a:t>Hồng</a:t>
            </a:r>
            <a:endParaRPr lang="en-US" dirty="0">
              <a:solidFill>
                <a:schemeClr val="accent5">
                  <a:lumMod val="25000"/>
                </a:schemeClr>
              </a:solidFill>
            </a:endParaRPr>
          </a:p>
          <a:p>
            <a:r>
              <a:rPr lang="en-US" dirty="0">
                <a:solidFill>
                  <a:schemeClr val="accent5">
                    <a:lumMod val="25000"/>
                  </a:schemeClr>
                </a:solidFill>
              </a:rPr>
              <a:t>		Phan </a:t>
            </a:r>
            <a:r>
              <a:rPr lang="en-US" dirty="0" err="1">
                <a:solidFill>
                  <a:schemeClr val="accent5">
                    <a:lumMod val="25000"/>
                  </a:schemeClr>
                </a:solidFill>
              </a:rPr>
              <a:t>Duy</a:t>
            </a:r>
            <a:r>
              <a:rPr lang="en-US" dirty="0">
                <a:solidFill>
                  <a:schemeClr val="accent5">
                    <a:lumMod val="25000"/>
                  </a:schemeClr>
                </a:solidFill>
              </a:rPr>
              <a:t> D</a:t>
            </a:r>
            <a:r>
              <a:rPr lang="vi-VN" dirty="0">
                <a:solidFill>
                  <a:schemeClr val="accent5">
                    <a:lumMod val="25000"/>
                  </a:schemeClr>
                </a:solidFill>
              </a:rPr>
              <a:t>ư</a:t>
            </a:r>
            <a:r>
              <a:rPr lang="en-US" dirty="0" err="1">
                <a:solidFill>
                  <a:schemeClr val="accent5">
                    <a:lumMod val="25000"/>
                  </a:schemeClr>
                </a:solidFill>
              </a:rPr>
              <a:t>ơng</a:t>
            </a:r>
            <a:endParaRPr lang="en-US" dirty="0">
              <a:solidFill>
                <a:schemeClr val="accent5">
                  <a:lumMod val="25000"/>
                </a:schemeClr>
              </a:solidFill>
            </a:endParaRPr>
          </a:p>
          <a:p>
            <a:r>
              <a:rPr lang="en-US" dirty="0">
                <a:solidFill>
                  <a:schemeClr val="accent5">
                    <a:lumMod val="25000"/>
                  </a:schemeClr>
                </a:solidFill>
              </a:rPr>
              <a:t>		</a:t>
            </a:r>
            <a:r>
              <a:rPr lang="en-US" dirty="0" err="1">
                <a:solidFill>
                  <a:schemeClr val="accent5">
                    <a:lumMod val="25000"/>
                  </a:schemeClr>
                </a:solidFill>
              </a:rPr>
              <a:t>Quách</a:t>
            </a:r>
            <a:r>
              <a:rPr lang="en-US" dirty="0">
                <a:solidFill>
                  <a:schemeClr val="accent5">
                    <a:lumMod val="25000"/>
                  </a:schemeClr>
                </a:solidFill>
              </a:rPr>
              <a:t> </a:t>
            </a:r>
            <a:r>
              <a:rPr lang="en-US" dirty="0" err="1">
                <a:solidFill>
                  <a:schemeClr val="accent5">
                    <a:lumMod val="25000"/>
                  </a:schemeClr>
                </a:solidFill>
              </a:rPr>
              <a:t>Đức</a:t>
            </a:r>
            <a:r>
              <a:rPr lang="en-US" dirty="0">
                <a:solidFill>
                  <a:schemeClr val="accent5">
                    <a:lumMod val="25000"/>
                  </a:schemeClr>
                </a:solidFill>
              </a:rPr>
              <a:t> </a:t>
            </a:r>
            <a:r>
              <a:rPr lang="en-US" dirty="0" err="1">
                <a:solidFill>
                  <a:schemeClr val="accent5">
                    <a:lumMod val="25000"/>
                  </a:schemeClr>
                </a:solidFill>
              </a:rPr>
              <a:t>Bình</a:t>
            </a:r>
            <a:endParaRPr lang="en-US" dirty="0">
              <a:solidFill>
                <a:schemeClr val="accent5">
                  <a:lumMod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1588680-C2B2-4400-8257-FDB428076039}"/>
              </a:ext>
            </a:extLst>
          </p:cNvPr>
          <p:cNvPicPr>
            <a:picLocks noChangeAspect="1"/>
          </p:cNvPicPr>
          <p:nvPr/>
        </p:nvPicPr>
        <p:blipFill>
          <a:blip r:embed="rId2"/>
          <a:stretch>
            <a:fillRect/>
          </a:stretch>
        </p:blipFill>
        <p:spPr>
          <a:xfrm>
            <a:off x="317320" y="1752600"/>
            <a:ext cx="8509360" cy="4800600"/>
          </a:xfrm>
          <a:prstGeom prst="rect">
            <a:avLst/>
          </a:prstGeom>
        </p:spPr>
      </p:pic>
    </p:spTree>
    <p:extLst>
      <p:ext uri="{BB962C8B-B14F-4D97-AF65-F5344CB8AC3E}">
        <p14:creationId xmlns:p14="http://schemas.microsoft.com/office/powerpoint/2010/main" val="3051836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CAC1F61-323B-4B64-A7F5-3A4BC6C611F0}"/>
              </a:ext>
            </a:extLst>
          </p:cNvPr>
          <p:cNvSpPr/>
          <p:nvPr/>
        </p:nvSpPr>
        <p:spPr>
          <a:xfrm>
            <a:off x="-13252" y="1404937"/>
            <a:ext cx="9144000" cy="5262979"/>
          </a:xfrm>
          <a:prstGeom prst="rect">
            <a:avLst/>
          </a:prstGeom>
        </p:spPr>
        <p:txBody>
          <a:bodyPr wrap="square">
            <a:spAutoFit/>
          </a:bodyPr>
          <a:lstStyle/>
          <a:p>
            <a:pPr algn="just">
              <a:spcAft>
                <a:spcPts val="0"/>
              </a:spcAft>
            </a:pPr>
            <a:r>
              <a:rPr lang="vi-VN" dirty="0">
                <a:solidFill>
                  <a:schemeClr val="bg1"/>
                </a:solidFill>
                <a:latin typeface="Times New Roman" panose="02020603050405020304" pitchFamily="18" charset="0"/>
              </a:rPr>
              <a:t>Lớp A: gồm các địa chỉ IP có oc-tet đầu tiên mang giá trị nằm trong khoảng từ 1-126</a:t>
            </a:r>
            <a:endParaRPr lang="vi-VN" dirty="0">
              <a:solidFill>
                <a:schemeClr val="bg1"/>
              </a:solidFill>
              <a:latin typeface="times new roman" panose="02020603050405020304" pitchFamily="18" charset="0"/>
            </a:endParaRPr>
          </a:p>
          <a:p>
            <a:pPr algn="just">
              <a:spcAft>
                <a:spcPts val="0"/>
              </a:spcAft>
            </a:pPr>
            <a:r>
              <a:rPr lang="vi-VN" dirty="0">
                <a:solidFill>
                  <a:schemeClr val="bg1"/>
                </a:solidFill>
                <a:latin typeface="Times New Roman" panose="02020603050405020304" pitchFamily="18" charset="0"/>
              </a:rPr>
              <a:t>Lớp B: gồm các địa chỉ IP có oc-tet đầu tiên mang giá trị nằm trong khoảng từ 128-191</a:t>
            </a:r>
            <a:endParaRPr lang="vi-VN" dirty="0">
              <a:solidFill>
                <a:schemeClr val="bg1"/>
              </a:solidFill>
              <a:latin typeface="times new roman" panose="02020603050405020304" pitchFamily="18" charset="0"/>
            </a:endParaRPr>
          </a:p>
          <a:p>
            <a:pPr algn="just">
              <a:spcAft>
                <a:spcPts val="0"/>
              </a:spcAft>
            </a:pPr>
            <a:r>
              <a:rPr lang="vi-VN" dirty="0">
                <a:solidFill>
                  <a:schemeClr val="bg1"/>
                </a:solidFill>
                <a:latin typeface="Times New Roman" panose="02020603050405020304" pitchFamily="18" charset="0"/>
              </a:rPr>
              <a:t>Lớp C: gồm các địa chỉ IP có oc-tet đầu tiên mang giá trị nằm trong khoảng từ 192-223</a:t>
            </a:r>
            <a:endParaRPr lang="vi-VN" dirty="0">
              <a:solidFill>
                <a:schemeClr val="bg1"/>
              </a:solidFill>
              <a:latin typeface="times new roman" panose="02020603050405020304" pitchFamily="18" charset="0"/>
            </a:endParaRPr>
          </a:p>
          <a:p>
            <a:pPr algn="just">
              <a:spcAft>
                <a:spcPts val="0"/>
              </a:spcAft>
            </a:pPr>
            <a:r>
              <a:rPr lang="vi-VN" dirty="0">
                <a:solidFill>
                  <a:schemeClr val="bg1"/>
                </a:solidFill>
                <a:latin typeface="Times New Roman" panose="02020603050405020304" pitchFamily="18" charset="0"/>
              </a:rPr>
              <a:t>Lớp D: gồm các địa chỉ IP có oc-tet đầu tiên mang giá trị nằm trong khoảng từ 224-239</a:t>
            </a:r>
            <a:endParaRPr lang="vi-VN" dirty="0">
              <a:solidFill>
                <a:schemeClr val="bg1"/>
              </a:solidFill>
              <a:latin typeface="times new roman" panose="02020603050405020304" pitchFamily="18" charset="0"/>
            </a:endParaRPr>
          </a:p>
          <a:p>
            <a:pPr algn="just">
              <a:spcAft>
                <a:spcPts val="0"/>
              </a:spcAft>
            </a:pPr>
            <a:r>
              <a:rPr lang="vi-VN" dirty="0">
                <a:solidFill>
                  <a:schemeClr val="bg1"/>
                </a:solidFill>
                <a:latin typeface="Times New Roman" panose="02020603050405020304" pitchFamily="18" charset="0"/>
              </a:rPr>
              <a:t>Lớp E: gồm các địa chỉ IP có oc-tet đầu tiên mang giá trị nằm trong khoảng từ 240-255</a:t>
            </a:r>
            <a:endParaRPr lang="vi-VN" dirty="0">
              <a:solidFill>
                <a:schemeClr val="bg1"/>
              </a:solidFill>
              <a:latin typeface="times new roman" panose="02020603050405020304" pitchFamily="18" charset="0"/>
            </a:endParaRPr>
          </a:p>
          <a:p>
            <a:pPr algn="just">
              <a:spcAft>
                <a:spcPts val="0"/>
              </a:spcAft>
            </a:pPr>
            <a:r>
              <a:rPr lang="vi-VN" dirty="0">
                <a:solidFill>
                  <a:schemeClr val="bg1"/>
                </a:solidFill>
                <a:latin typeface="Times New Roman" panose="02020603050405020304" pitchFamily="18" charset="0"/>
              </a:rPr>
              <a:t>Trong thực tế, chỉ có các địa chỉ lớp A,B,C là được dùng để cài đặt cho các nút mạng, địa chỉ lớp D được dùng trong một vài ứng dụng dạng truyền thông đa phương tiện, như chuyển tải luồng video trong mạng. Riêng lớp E vẫn còn nằm trong phòng thí nghiệm và dự phòng!</a:t>
            </a:r>
            <a:endParaRPr lang="vi-VN" b="0" i="0" dirty="0">
              <a:solidFill>
                <a:schemeClr val="bg1"/>
              </a:solidFill>
              <a:effectLst/>
              <a:latin typeface="times new roman" panose="02020603050405020304" pitchFamily="18" charset="0"/>
            </a:endParaRPr>
          </a:p>
        </p:txBody>
      </p:sp>
    </p:spTree>
    <p:extLst>
      <p:ext uri="{BB962C8B-B14F-4D97-AF65-F5344CB8AC3E}">
        <p14:creationId xmlns:p14="http://schemas.microsoft.com/office/powerpoint/2010/main" val="25643661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F6C9E92-4317-48FB-9F17-D8F70C4CACAD}"/>
              </a:ext>
            </a:extLst>
          </p:cNvPr>
          <p:cNvPicPr>
            <a:picLocks noChangeAspect="1"/>
          </p:cNvPicPr>
          <p:nvPr/>
        </p:nvPicPr>
        <p:blipFill>
          <a:blip r:embed="rId2"/>
          <a:stretch>
            <a:fillRect/>
          </a:stretch>
        </p:blipFill>
        <p:spPr>
          <a:xfrm>
            <a:off x="191520" y="1676400"/>
            <a:ext cx="8760959" cy="4724400"/>
          </a:xfrm>
          <a:prstGeom prst="rect">
            <a:avLst/>
          </a:prstGeom>
        </p:spPr>
      </p:pic>
    </p:spTree>
    <p:extLst>
      <p:ext uri="{BB962C8B-B14F-4D97-AF65-F5344CB8AC3E}">
        <p14:creationId xmlns:p14="http://schemas.microsoft.com/office/powerpoint/2010/main" val="37776148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5" name="Rectangle 4"/>
          <p:cNvSpPr>
            <a:spLocks noGrp="1" noChangeArrowheads="1"/>
          </p:cNvSpPr>
          <p:nvPr>
            <p:ph type="title"/>
          </p:nvPr>
        </p:nvSpPr>
        <p:spPr>
          <a:xfrm>
            <a:off x="2071687" y="228600"/>
            <a:ext cx="8291513" cy="7207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en-GB" sz="2400" b="1" i="1" dirty="0" err="1">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effectLst>
                  <a:outerShdw blurRad="50800" dist="38100" dir="18900000" algn="bl" rotWithShape="0">
                    <a:prstClr val="black">
                      <a:alpha val="40000"/>
                    </a:prstClr>
                  </a:outerShdw>
                </a:effectLst>
                <a:latin typeface="Verdana" pitchFamily="34" charset="0"/>
              </a:rPr>
              <a:t>Cách</a:t>
            </a:r>
            <a:r>
              <a:rPr lang="en-GB" sz="2400" b="1" i="1" dirty="0">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effectLst>
                  <a:outerShdw blurRad="50800" dist="38100" dir="18900000" algn="bl" rotWithShape="0">
                    <a:prstClr val="black">
                      <a:alpha val="40000"/>
                    </a:prstClr>
                  </a:outerShdw>
                </a:effectLst>
                <a:latin typeface="Verdana" pitchFamily="34" charset="0"/>
              </a:rPr>
              <a:t> </a:t>
            </a:r>
            <a:r>
              <a:rPr lang="en-GB" sz="2400" b="1" i="1" dirty="0" err="1">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effectLst>
                  <a:outerShdw blurRad="50800" dist="38100" dir="18900000" algn="bl" rotWithShape="0">
                    <a:prstClr val="black">
                      <a:alpha val="40000"/>
                    </a:prstClr>
                  </a:outerShdw>
                </a:effectLst>
                <a:latin typeface="Verdana" pitchFamily="34" charset="0"/>
              </a:rPr>
              <a:t>hoạt</a:t>
            </a:r>
            <a:r>
              <a:rPr lang="en-GB" sz="2400" b="1" i="1" dirty="0">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effectLst>
                  <a:outerShdw blurRad="50800" dist="38100" dir="18900000" algn="bl" rotWithShape="0">
                    <a:prstClr val="black">
                      <a:alpha val="40000"/>
                    </a:prstClr>
                  </a:outerShdw>
                </a:effectLst>
                <a:latin typeface="Verdana" pitchFamily="34" charset="0"/>
              </a:rPr>
              <a:t> </a:t>
            </a:r>
            <a:r>
              <a:rPr lang="en-GB" sz="2400" b="1" i="1" dirty="0" err="1">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effectLst>
                  <a:outerShdw blurRad="50800" dist="38100" dir="18900000" algn="bl" rotWithShape="0">
                    <a:prstClr val="black">
                      <a:alpha val="40000"/>
                    </a:prstClr>
                  </a:outerShdw>
                </a:effectLst>
                <a:latin typeface="Verdana" pitchFamily="34" charset="0"/>
              </a:rPr>
              <a:t>động</a:t>
            </a:r>
            <a:r>
              <a:rPr lang="en-GB" sz="2400" b="1" i="1" dirty="0">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effectLst>
                  <a:outerShdw blurRad="50800" dist="38100" dir="18900000" algn="bl" rotWithShape="0">
                    <a:prstClr val="black">
                      <a:alpha val="40000"/>
                    </a:prstClr>
                  </a:outerShdw>
                </a:effectLst>
                <a:latin typeface="Verdana" pitchFamily="34" charset="0"/>
              </a:rPr>
              <a:t> </a:t>
            </a:r>
            <a:r>
              <a:rPr lang="en-GB" sz="2400" b="1" i="1" dirty="0" err="1">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effectLst>
                  <a:outerShdw blurRad="50800" dist="38100" dir="18900000" algn="bl" rotWithShape="0">
                    <a:prstClr val="black">
                      <a:alpha val="40000"/>
                    </a:prstClr>
                  </a:outerShdw>
                </a:effectLst>
                <a:latin typeface="Verdana" pitchFamily="34" charset="0"/>
              </a:rPr>
              <a:t>của</a:t>
            </a:r>
            <a:r>
              <a:rPr lang="en-GB" sz="2400" b="1" i="1" dirty="0">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effectLst>
                  <a:outerShdw blurRad="50800" dist="38100" dir="18900000" algn="bl" rotWithShape="0">
                    <a:prstClr val="black">
                      <a:alpha val="40000"/>
                    </a:prstClr>
                  </a:outerShdw>
                </a:effectLst>
                <a:latin typeface="Verdana" pitchFamily="34" charset="0"/>
              </a:rPr>
              <a:t> Internet addressing</a:t>
            </a:r>
          </a:p>
        </p:txBody>
      </p:sp>
      <p:pic>
        <p:nvPicPr>
          <p:cNvPr id="3" name="Picture 2">
            <a:extLst>
              <a:ext uri="{FF2B5EF4-FFF2-40B4-BE49-F238E27FC236}">
                <a16:creationId xmlns:a16="http://schemas.microsoft.com/office/drawing/2014/main" xmlns="" id="{B27059EF-62D1-4C24-A5A3-B09CA41DF1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1083779"/>
            <a:ext cx="5715000" cy="5572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B799056-5985-455A-8C2F-CDE53862744C}"/>
              </a:ext>
            </a:extLst>
          </p:cNvPr>
          <p:cNvSpPr txBox="1"/>
          <p:nvPr/>
        </p:nvSpPr>
        <p:spPr>
          <a:xfrm>
            <a:off x="51480" y="2133600"/>
            <a:ext cx="9041039" cy="3046988"/>
          </a:xfrm>
          <a:prstGeom prst="rect">
            <a:avLst/>
          </a:prstGeom>
          <a:noFill/>
        </p:spPr>
        <p:txBody>
          <a:bodyPr wrap="square" rtlCol="0">
            <a:spAutoFit/>
          </a:bodyPr>
          <a:lstStyle/>
          <a:p>
            <a:r>
              <a:rPr lang="en-US" dirty="0" err="1"/>
              <a:t>Trong</a:t>
            </a:r>
            <a:r>
              <a:rPr lang="en-US" dirty="0"/>
              <a:t> </a:t>
            </a:r>
            <a:r>
              <a:rPr lang="en-US" dirty="0" err="1"/>
              <a:t>thực</a:t>
            </a:r>
            <a:r>
              <a:rPr lang="en-US" dirty="0"/>
              <a:t> </a:t>
            </a:r>
            <a:r>
              <a:rPr lang="en-US" dirty="0" err="1"/>
              <a:t>tế</a:t>
            </a:r>
            <a:r>
              <a:rPr lang="en-US" dirty="0"/>
              <a:t>, </a:t>
            </a:r>
            <a:r>
              <a:rPr lang="en-US" dirty="0" err="1"/>
              <a:t>khi</a:t>
            </a:r>
            <a:r>
              <a:rPr lang="en-US" dirty="0"/>
              <a:t> </a:t>
            </a:r>
            <a:r>
              <a:rPr lang="en-US" dirty="0" err="1"/>
              <a:t>cung</a:t>
            </a:r>
            <a:r>
              <a:rPr lang="en-US" dirty="0"/>
              <a:t> </a:t>
            </a:r>
            <a:r>
              <a:rPr lang="en-US" dirty="0" err="1"/>
              <a:t>cấp</a:t>
            </a:r>
            <a:r>
              <a:rPr lang="en-US" dirty="0"/>
              <a:t> </a:t>
            </a:r>
            <a:r>
              <a:rPr lang="en-US" dirty="0" err="1"/>
              <a:t>địa</a:t>
            </a:r>
            <a:r>
              <a:rPr lang="en-US" dirty="0"/>
              <a:t> </a:t>
            </a:r>
            <a:r>
              <a:rPr lang="en-US" dirty="0" err="1"/>
              <a:t>chỉ</a:t>
            </a:r>
            <a:r>
              <a:rPr lang="en-US" dirty="0"/>
              <a:t> IP </a:t>
            </a:r>
            <a:r>
              <a:rPr lang="en-US" dirty="0" err="1"/>
              <a:t>đa</a:t>
            </a:r>
            <a:r>
              <a:rPr lang="en-US" dirty="0"/>
              <a:t> </a:t>
            </a:r>
            <a:r>
              <a:rPr lang="en-US" dirty="0" err="1"/>
              <a:t>phần</a:t>
            </a:r>
            <a:r>
              <a:rPr lang="en-US" dirty="0"/>
              <a:t> </a:t>
            </a:r>
            <a:r>
              <a:rPr lang="en-US" dirty="0" err="1"/>
              <a:t>mọi</a:t>
            </a:r>
            <a:r>
              <a:rPr lang="en-US" dirty="0"/>
              <a:t> ng</a:t>
            </a:r>
            <a:r>
              <a:rPr lang="vi-VN" dirty="0"/>
              <a:t>ư</a:t>
            </a:r>
            <a:r>
              <a:rPr lang="en-US" dirty="0" err="1"/>
              <a:t>ời</a:t>
            </a:r>
            <a:r>
              <a:rPr lang="en-US" dirty="0"/>
              <a:t> </a:t>
            </a:r>
            <a:r>
              <a:rPr lang="en-US" dirty="0" err="1"/>
              <a:t>yêu</a:t>
            </a:r>
            <a:r>
              <a:rPr lang="en-US" dirty="0"/>
              <a:t> </a:t>
            </a:r>
            <a:r>
              <a:rPr lang="en-US" dirty="0" err="1"/>
              <a:t>cầu</a:t>
            </a:r>
            <a:endParaRPr lang="en-US" dirty="0"/>
          </a:p>
          <a:p>
            <a:r>
              <a:rPr lang="en-US" dirty="0" err="1"/>
              <a:t>địa</a:t>
            </a:r>
            <a:r>
              <a:rPr lang="en-US" dirty="0"/>
              <a:t> </a:t>
            </a:r>
            <a:r>
              <a:rPr lang="en-US" dirty="0" err="1"/>
              <a:t>chỉ</a:t>
            </a:r>
            <a:r>
              <a:rPr lang="en-US" dirty="0"/>
              <a:t> </a:t>
            </a:r>
            <a:r>
              <a:rPr lang="en-US" dirty="0" err="1"/>
              <a:t>lớp</a:t>
            </a:r>
            <a:r>
              <a:rPr lang="en-US" dirty="0"/>
              <a:t> A </a:t>
            </a:r>
            <a:r>
              <a:rPr lang="en-US" dirty="0" err="1"/>
              <a:t>hoặc</a:t>
            </a:r>
            <a:r>
              <a:rPr lang="en-US" dirty="0"/>
              <a:t> </a:t>
            </a:r>
            <a:r>
              <a:rPr lang="en-US" dirty="0" err="1"/>
              <a:t>lớp</a:t>
            </a:r>
            <a:r>
              <a:rPr lang="en-US" dirty="0"/>
              <a:t> B </a:t>
            </a:r>
            <a:r>
              <a:rPr lang="en-US" dirty="0" err="1"/>
              <a:t>để</a:t>
            </a:r>
            <a:r>
              <a:rPr lang="en-US" dirty="0"/>
              <a:t> </a:t>
            </a:r>
            <a:r>
              <a:rPr lang="en-US" dirty="0" err="1"/>
              <a:t>có</a:t>
            </a:r>
            <a:r>
              <a:rPr lang="en-US" dirty="0"/>
              <a:t> </a:t>
            </a:r>
            <a:r>
              <a:rPr lang="en-US" dirty="0" err="1"/>
              <a:t>đủ</a:t>
            </a:r>
            <a:r>
              <a:rPr lang="en-US" dirty="0"/>
              <a:t> </a:t>
            </a:r>
            <a:r>
              <a:rPr lang="en-US" dirty="0" err="1"/>
              <a:t>địa</a:t>
            </a:r>
            <a:r>
              <a:rPr lang="en-US" dirty="0"/>
              <a:t> </a:t>
            </a:r>
            <a:r>
              <a:rPr lang="en-US" dirty="0" err="1"/>
              <a:t>chỉ</a:t>
            </a:r>
            <a:r>
              <a:rPr lang="en-US" dirty="0"/>
              <a:t> </a:t>
            </a:r>
            <a:r>
              <a:rPr lang="en-US" dirty="0" err="1"/>
              <a:t>cho</a:t>
            </a:r>
            <a:r>
              <a:rPr lang="en-US" dirty="0"/>
              <a:t> </a:t>
            </a:r>
            <a:r>
              <a:rPr lang="en-US" dirty="0" err="1"/>
              <a:t>tăng</a:t>
            </a:r>
            <a:r>
              <a:rPr lang="en-US" dirty="0"/>
              <a:t> tr</a:t>
            </a:r>
            <a:r>
              <a:rPr lang="vi-VN" dirty="0"/>
              <a:t>ư</a:t>
            </a:r>
            <a:r>
              <a:rPr lang="en-US" dirty="0" err="1"/>
              <a:t>ởng</a:t>
            </a:r>
            <a:r>
              <a:rPr lang="en-US" dirty="0"/>
              <a:t> </a:t>
            </a:r>
            <a:r>
              <a:rPr lang="en-US" dirty="0" err="1"/>
              <a:t>trong</a:t>
            </a:r>
            <a:endParaRPr lang="en-US" dirty="0"/>
          </a:p>
          <a:p>
            <a:r>
              <a:rPr lang="en-US" dirty="0"/>
              <a:t>t</a:t>
            </a:r>
            <a:r>
              <a:rPr lang="vi-VN" dirty="0"/>
              <a:t>ư</a:t>
            </a:r>
            <a:r>
              <a:rPr lang="en-US" dirty="0" err="1"/>
              <a:t>ơng</a:t>
            </a:r>
            <a:r>
              <a:rPr lang="en-US" dirty="0"/>
              <a:t> </a:t>
            </a:r>
            <a:r>
              <a:rPr lang="en-US" dirty="0" err="1"/>
              <a:t>lai</a:t>
            </a:r>
            <a:r>
              <a:rPr lang="en-US" dirty="0"/>
              <a:t>. </a:t>
            </a:r>
            <a:r>
              <a:rPr lang="en-US" dirty="0" err="1"/>
              <a:t>Điều</a:t>
            </a:r>
            <a:r>
              <a:rPr lang="en-US" dirty="0"/>
              <a:t> </a:t>
            </a:r>
            <a:r>
              <a:rPr lang="en-US" dirty="0" err="1"/>
              <a:t>đó</a:t>
            </a:r>
            <a:r>
              <a:rPr lang="en-US" dirty="0"/>
              <a:t> </a:t>
            </a:r>
            <a:r>
              <a:rPr lang="en-US" dirty="0" err="1"/>
              <a:t>khiến</a:t>
            </a:r>
            <a:r>
              <a:rPr lang="en-US" dirty="0"/>
              <a:t> </a:t>
            </a:r>
            <a:r>
              <a:rPr lang="en-US" dirty="0" err="1"/>
              <a:t>cho</a:t>
            </a:r>
            <a:r>
              <a:rPr lang="en-US" dirty="0"/>
              <a:t> </a:t>
            </a:r>
            <a:r>
              <a:rPr lang="en-US" dirty="0" err="1"/>
              <a:t>nhiều</a:t>
            </a:r>
            <a:r>
              <a:rPr lang="en-US" dirty="0"/>
              <a:t> </a:t>
            </a:r>
            <a:r>
              <a:rPr lang="en-US" dirty="0" err="1"/>
              <a:t>địa</a:t>
            </a:r>
            <a:r>
              <a:rPr lang="en-US" dirty="0"/>
              <a:t> </a:t>
            </a:r>
            <a:r>
              <a:rPr lang="en-US" dirty="0" err="1"/>
              <a:t>chỉ</a:t>
            </a:r>
            <a:r>
              <a:rPr lang="en-US" dirty="0"/>
              <a:t> </a:t>
            </a:r>
            <a:r>
              <a:rPr lang="en-US" dirty="0" err="1"/>
              <a:t>không</a:t>
            </a:r>
            <a:r>
              <a:rPr lang="en-US" dirty="0"/>
              <a:t> đ</a:t>
            </a:r>
            <a:r>
              <a:rPr lang="vi-VN" dirty="0"/>
              <a:t>ư</a:t>
            </a:r>
            <a:r>
              <a:rPr lang="en-US" dirty="0" err="1"/>
              <a:t>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khi</a:t>
            </a:r>
            <a:r>
              <a:rPr lang="en-US" dirty="0"/>
              <a:t> </a:t>
            </a:r>
            <a:r>
              <a:rPr lang="en-US" dirty="0" err="1"/>
              <a:t>đó</a:t>
            </a:r>
            <a:r>
              <a:rPr lang="en-US" dirty="0"/>
              <a:t> </a:t>
            </a:r>
            <a:r>
              <a:rPr lang="en-US" dirty="0" err="1"/>
              <a:t>vẫn</a:t>
            </a:r>
            <a:r>
              <a:rPr lang="en-US" dirty="0"/>
              <a:t> </a:t>
            </a:r>
            <a:r>
              <a:rPr lang="en-US" dirty="0" err="1"/>
              <a:t>còn</a:t>
            </a:r>
            <a:r>
              <a:rPr lang="en-US" dirty="0"/>
              <a:t> </a:t>
            </a:r>
            <a:r>
              <a:rPr lang="en-US" dirty="0" err="1"/>
              <a:t>địa</a:t>
            </a:r>
            <a:r>
              <a:rPr lang="en-US" dirty="0"/>
              <a:t> </a:t>
            </a:r>
            <a:r>
              <a:rPr lang="en-US" dirty="0" err="1"/>
              <a:t>chỉ</a:t>
            </a:r>
            <a:r>
              <a:rPr lang="en-US" dirty="0"/>
              <a:t> </a:t>
            </a:r>
            <a:r>
              <a:rPr lang="en-US" dirty="0" err="1"/>
              <a:t>lớp</a:t>
            </a:r>
            <a:r>
              <a:rPr lang="en-US" dirty="0"/>
              <a:t> C </a:t>
            </a:r>
            <a:r>
              <a:rPr lang="en-US" dirty="0" err="1"/>
              <a:t>chưa</a:t>
            </a:r>
            <a:r>
              <a:rPr lang="en-US" dirty="0"/>
              <a:t> đ</a:t>
            </a:r>
            <a:r>
              <a:rPr lang="vi-VN" dirty="0"/>
              <a:t>ư</a:t>
            </a:r>
            <a:r>
              <a:rPr lang="en-US" dirty="0" err="1"/>
              <a:t>ợc</a:t>
            </a:r>
            <a:r>
              <a:rPr lang="en-US" dirty="0"/>
              <a:t> </a:t>
            </a:r>
            <a:r>
              <a:rPr lang="en-US" dirty="0" err="1"/>
              <a:t>dùng</a:t>
            </a:r>
            <a:r>
              <a:rPr lang="en-US" dirty="0"/>
              <a:t> </a:t>
            </a:r>
            <a:r>
              <a:rPr lang="en-US" dirty="0" err="1"/>
              <a:t>hết</a:t>
            </a:r>
            <a:r>
              <a:rPr lang="en-US" dirty="0"/>
              <a:t>.</a:t>
            </a:r>
          </a:p>
          <a:p>
            <a:endParaRPr lang="en-US" dirty="0"/>
          </a:p>
          <a:p>
            <a:r>
              <a:rPr lang="en-US" dirty="0" err="1"/>
              <a:t>Để</a:t>
            </a:r>
            <a:r>
              <a:rPr lang="en-US" dirty="0"/>
              <a:t> </a:t>
            </a:r>
            <a:r>
              <a:rPr lang="en-US" dirty="0" err="1"/>
              <a:t>giải</a:t>
            </a:r>
            <a:r>
              <a:rPr lang="en-US" dirty="0"/>
              <a:t> </a:t>
            </a:r>
            <a:r>
              <a:rPr lang="en-US" dirty="0" err="1"/>
              <a:t>quyết</a:t>
            </a:r>
            <a:r>
              <a:rPr lang="en-US" dirty="0"/>
              <a:t> </a:t>
            </a:r>
            <a:r>
              <a:rPr lang="en-US" dirty="0" err="1"/>
              <a:t>vấn</a:t>
            </a:r>
            <a:r>
              <a:rPr lang="en-US" dirty="0"/>
              <a:t> </a:t>
            </a:r>
            <a:r>
              <a:rPr lang="en-US" dirty="0" err="1"/>
              <a:t>đề</a:t>
            </a:r>
            <a:r>
              <a:rPr lang="en-US" dirty="0"/>
              <a:t> </a:t>
            </a:r>
            <a:r>
              <a:rPr lang="en-US" dirty="0" err="1"/>
              <a:t>này</a:t>
            </a:r>
            <a:r>
              <a:rPr lang="en-US" dirty="0"/>
              <a:t>, 2 c</a:t>
            </a:r>
            <a:r>
              <a:rPr lang="vi-VN" dirty="0"/>
              <a:t>ơ</a:t>
            </a:r>
            <a:r>
              <a:rPr lang="en-US" dirty="0"/>
              <a:t> </a:t>
            </a:r>
            <a:r>
              <a:rPr lang="en-US" dirty="0" err="1"/>
              <a:t>chế</a:t>
            </a:r>
            <a:r>
              <a:rPr lang="en-US" dirty="0"/>
              <a:t> </a:t>
            </a:r>
            <a:r>
              <a:rPr lang="en-US" dirty="0" err="1"/>
              <a:t>mới</a:t>
            </a:r>
            <a:r>
              <a:rPr lang="en-US" dirty="0"/>
              <a:t> đ</a:t>
            </a:r>
            <a:r>
              <a:rPr lang="vi-VN" dirty="0"/>
              <a:t>ư</a:t>
            </a:r>
            <a:r>
              <a:rPr lang="en-US" dirty="0" err="1"/>
              <a:t>ợc</a:t>
            </a:r>
            <a:r>
              <a:rPr lang="en-US" dirty="0"/>
              <a:t> </a:t>
            </a:r>
            <a:r>
              <a:rPr lang="en-US" dirty="0" err="1"/>
              <a:t>phát</a:t>
            </a:r>
            <a:r>
              <a:rPr lang="en-US" dirty="0"/>
              <a:t> </a:t>
            </a:r>
            <a:r>
              <a:rPr lang="en-US" dirty="0" err="1"/>
              <a:t>minh</a:t>
            </a:r>
            <a:r>
              <a:rPr lang="en-US" dirty="0"/>
              <a:t>:</a:t>
            </a:r>
          </a:p>
          <a:p>
            <a:pPr marL="342900" indent="-342900">
              <a:buFontTx/>
              <a:buChar char="-"/>
            </a:pPr>
            <a:r>
              <a:rPr lang="en-US" dirty="0"/>
              <a:t>Chia </a:t>
            </a:r>
            <a:r>
              <a:rPr lang="en-US" dirty="0" err="1"/>
              <a:t>thành</a:t>
            </a:r>
            <a:r>
              <a:rPr lang="en-US" dirty="0"/>
              <a:t> </a:t>
            </a:r>
            <a:r>
              <a:rPr lang="en-US" dirty="0" err="1"/>
              <a:t>các</a:t>
            </a:r>
            <a:r>
              <a:rPr lang="en-US" dirty="0"/>
              <a:t> </a:t>
            </a:r>
            <a:r>
              <a:rPr lang="en-US" dirty="0" err="1"/>
              <a:t>mạng</a:t>
            </a:r>
            <a:r>
              <a:rPr lang="en-US" dirty="0"/>
              <a:t> </a:t>
            </a:r>
            <a:r>
              <a:rPr lang="en-US" dirty="0" err="1"/>
              <a:t>nhỏ</a:t>
            </a:r>
            <a:r>
              <a:rPr lang="en-US" dirty="0"/>
              <a:t> </a:t>
            </a:r>
            <a:r>
              <a:rPr lang="en-US" dirty="0" err="1"/>
              <a:t>gọi</a:t>
            </a:r>
            <a:r>
              <a:rPr lang="en-US" dirty="0"/>
              <a:t> </a:t>
            </a:r>
            <a:r>
              <a:rPr lang="en-US" dirty="0" err="1"/>
              <a:t>là</a:t>
            </a:r>
            <a:r>
              <a:rPr lang="en-US" dirty="0"/>
              <a:t> Subnet</a:t>
            </a:r>
          </a:p>
          <a:p>
            <a:pPr marL="342900" indent="-342900">
              <a:buFontTx/>
              <a:buChar char="-"/>
            </a:pPr>
            <a:r>
              <a:rPr lang="en-US" dirty="0" err="1"/>
              <a:t>Phân</a:t>
            </a:r>
            <a:r>
              <a:rPr lang="en-US" dirty="0"/>
              <a:t> </a:t>
            </a:r>
            <a:r>
              <a:rPr lang="en-US" dirty="0" err="1"/>
              <a:t>loại</a:t>
            </a:r>
            <a:r>
              <a:rPr lang="en-US" dirty="0"/>
              <a:t> </a:t>
            </a:r>
            <a:r>
              <a:rPr lang="en-US" dirty="0" err="1"/>
              <a:t>địa</a:t>
            </a:r>
            <a:r>
              <a:rPr lang="en-US" dirty="0"/>
              <a:t> </a:t>
            </a:r>
            <a:r>
              <a:rPr lang="en-US" dirty="0" err="1"/>
              <a:t>chỉ</a:t>
            </a:r>
            <a:endParaRPr lang="en-US" dirty="0"/>
          </a:p>
        </p:txBody>
      </p:sp>
    </p:spTree>
    <p:extLst>
      <p:ext uri="{BB962C8B-B14F-4D97-AF65-F5344CB8AC3E}">
        <p14:creationId xmlns:p14="http://schemas.microsoft.com/office/powerpoint/2010/main" val="34427934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BA6BC69-7A44-4AF1-88F6-D4F116DD57A8}"/>
              </a:ext>
            </a:extLst>
          </p:cNvPr>
          <p:cNvPicPr>
            <a:picLocks noChangeAspect="1"/>
          </p:cNvPicPr>
          <p:nvPr/>
        </p:nvPicPr>
        <p:blipFill>
          <a:blip r:embed="rId2"/>
          <a:stretch>
            <a:fillRect/>
          </a:stretch>
        </p:blipFill>
        <p:spPr>
          <a:xfrm>
            <a:off x="479077" y="1828800"/>
            <a:ext cx="8185846" cy="4371975"/>
          </a:xfrm>
          <a:prstGeom prst="rect">
            <a:avLst/>
          </a:prstGeom>
        </p:spPr>
      </p:pic>
    </p:spTree>
    <p:extLst>
      <p:ext uri="{BB962C8B-B14F-4D97-AF65-F5344CB8AC3E}">
        <p14:creationId xmlns:p14="http://schemas.microsoft.com/office/powerpoint/2010/main" val="866766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49492F1C-E0F1-4081-9C38-84AEBC82B0DD}"/>
              </a:ext>
            </a:extLst>
          </p:cNvPr>
          <p:cNvSpPr/>
          <p:nvPr/>
        </p:nvSpPr>
        <p:spPr>
          <a:xfrm>
            <a:off x="266700" y="1676400"/>
            <a:ext cx="8610600" cy="4524315"/>
          </a:xfrm>
          <a:prstGeom prst="rect">
            <a:avLst/>
          </a:prstGeom>
        </p:spPr>
        <p:txBody>
          <a:bodyPr wrap="square">
            <a:spAutoFit/>
          </a:bodyPr>
          <a:lstStyle/>
          <a:p>
            <a:pPr algn="just"/>
            <a:r>
              <a:rPr lang="vi-VN" dirty="0">
                <a:solidFill>
                  <a:schemeClr val="bg1"/>
                </a:solidFill>
              </a:rPr>
              <a:t>Ta đã biết rằng mỗi máy tính trong một mạng cụ thể nào đó thì phải có cùng một địa chỉ mạng =&gt; địa chỉ mạng không thể thay đổi đựơc =&gt; chỉ còn cách lấy một phần địa chỉ Node Address để làm đinh danh cho mỗi Subnet. =&gt; Điều này có thể thực hiện đựơc bằng cách gán cho mỗi máy tính một Subnet mask. </a:t>
            </a:r>
            <a:endParaRPr lang="en-US" dirty="0">
              <a:solidFill>
                <a:schemeClr val="bg1"/>
              </a:solidFill>
            </a:endParaRPr>
          </a:p>
          <a:p>
            <a:pPr algn="just"/>
            <a:r>
              <a:rPr lang="vi-VN" dirty="0">
                <a:solidFill>
                  <a:schemeClr val="bg1"/>
                </a:solidFill>
              </a:rPr>
              <a:t>Subnet mask là một số 32 Bit gồm các Bit 1 và 0 – Các Bit 1 ở các vị trí của Network Address hoặc Subnet mask còn các Bit 0 ở vị trí của Node Address còn lại.</a:t>
            </a:r>
          </a:p>
          <a:p>
            <a:pPr algn="just"/>
            <a:r>
              <a:rPr lang="vi-VN" dirty="0">
                <a:solidFill>
                  <a:schemeClr val="bg1"/>
                </a:solidFill>
              </a:rPr>
              <a:t>Không phải là tất cả các mạng đều cần có Subnet và vì thế không cần sử dụng Subnet – Trong trường hợp này người ta nói là sử dụng Subnet mask mặc định ( default Subnet mask )</a:t>
            </a:r>
          </a:p>
        </p:txBody>
      </p:sp>
    </p:spTree>
    <p:extLst>
      <p:ext uri="{BB962C8B-B14F-4D97-AF65-F5344CB8AC3E}">
        <p14:creationId xmlns:p14="http://schemas.microsoft.com/office/powerpoint/2010/main" val="41971779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9265BE1-CA60-40F8-927E-2A4CE9124B8A}"/>
              </a:ext>
            </a:extLst>
          </p:cNvPr>
          <p:cNvSpPr>
            <a:spLocks noChangeArrowheads="1"/>
          </p:cNvSpPr>
          <p:nvPr/>
        </p:nvSpPr>
        <p:spPr bwMode="auto">
          <a:xfrm>
            <a:off x="304800" y="5043845"/>
            <a:ext cx="85344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Công</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thức</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dùng</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để</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tính</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số</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subnet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lớn</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nhất</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và</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số</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Host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lớn</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nhất</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có</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thể</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có</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trong</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một</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Subnet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sẽ</a:t>
            </a: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là</a:t>
            </a:r>
            <a:r>
              <a:rPr kumimoji="0" lang="en-US" altLang="en-US" sz="2000" b="0" i="0" u="none" strike="noStrike" cap="none" normalizeH="0" baseline="0" dirty="0">
                <a:ln>
                  <a:noFill/>
                </a:ln>
                <a:solidFill>
                  <a:schemeClr val="bg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bg1"/>
                </a:solidFill>
                <a:effectLst/>
                <a:latin typeface="Arial" panose="020B0604020202020204" pitchFamily="34" charset="0"/>
              </a:rPr>
              <a:t>Số</a:t>
            </a:r>
            <a:r>
              <a:rPr kumimoji="0" lang="en-US" altLang="en-US" sz="2000" b="0" i="0" u="none" strike="noStrike" cap="none" normalizeH="0" baseline="0" dirty="0">
                <a:ln>
                  <a:noFill/>
                </a:ln>
                <a:solidFill>
                  <a:schemeClr val="bg1"/>
                </a:solidFill>
                <a:effectLst/>
                <a:latin typeface="Arial" panose="020B0604020202020204" pitchFamily="34" charset="0"/>
              </a:rPr>
              <a:t> subnet </a:t>
            </a:r>
            <a:r>
              <a:rPr kumimoji="0" lang="en-US" altLang="en-US" sz="2000" b="0" i="0" u="none" strike="noStrike" cap="none" normalizeH="0" baseline="0" dirty="0" err="1">
                <a:ln>
                  <a:noFill/>
                </a:ln>
                <a:solidFill>
                  <a:schemeClr val="bg1"/>
                </a:solidFill>
                <a:effectLst/>
                <a:latin typeface="Arial" panose="020B0604020202020204" pitchFamily="34" charset="0"/>
              </a:rPr>
              <a:t>lớn</a:t>
            </a:r>
            <a:r>
              <a:rPr kumimoji="0" lang="en-US" altLang="en-US" sz="2000" b="0" i="0" u="none" strike="noStrike" cap="none" normalizeH="0" baseline="0" dirty="0">
                <a:ln>
                  <a:noFill/>
                </a:ln>
                <a:solidFill>
                  <a:schemeClr val="bg1"/>
                </a:solidFill>
                <a:effectLst/>
                <a:latin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rPr>
              <a:t>nhất</a:t>
            </a:r>
            <a:r>
              <a:rPr kumimoji="0" lang="en-US" altLang="en-US" sz="2000" b="0" i="0" u="none" strike="noStrike" cap="none" normalizeH="0" baseline="0" dirty="0">
                <a:ln>
                  <a:noFill/>
                </a:ln>
                <a:solidFill>
                  <a:schemeClr val="bg1"/>
                </a:solidFill>
                <a:effectLst/>
                <a:latin typeface="Arial" panose="020B0604020202020204" pitchFamily="34" charset="0"/>
              </a:rPr>
              <a:t> ( </a:t>
            </a:r>
            <a:r>
              <a:rPr kumimoji="0" lang="en-US" altLang="en-US" sz="2000" b="0" i="0" u="none" strike="noStrike" cap="none" normalizeH="0" baseline="0" dirty="0" err="1">
                <a:ln>
                  <a:noFill/>
                </a:ln>
                <a:solidFill>
                  <a:schemeClr val="bg1"/>
                </a:solidFill>
                <a:effectLst/>
                <a:latin typeface="Arial" panose="020B0604020202020204" pitchFamily="34" charset="0"/>
              </a:rPr>
              <a:t>trong</a:t>
            </a:r>
            <a:r>
              <a:rPr kumimoji="0" lang="en-US" altLang="en-US" sz="2000" b="0" i="0" u="none" strike="noStrike" cap="none" normalizeH="0" baseline="0" dirty="0">
                <a:ln>
                  <a:noFill/>
                </a:ln>
                <a:solidFill>
                  <a:schemeClr val="bg1"/>
                </a:solidFill>
                <a:effectLst/>
                <a:latin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rPr>
              <a:t>một</a:t>
            </a:r>
            <a:r>
              <a:rPr kumimoji="0" lang="en-US" altLang="en-US" sz="2000" b="0" i="0" u="none" strike="noStrike" cap="none" normalizeH="0" baseline="0" dirty="0">
                <a:ln>
                  <a:noFill/>
                </a:ln>
                <a:solidFill>
                  <a:schemeClr val="bg1"/>
                </a:solidFill>
                <a:effectLst/>
                <a:latin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rPr>
              <a:t>mạng</a:t>
            </a:r>
            <a:r>
              <a:rPr kumimoji="0" lang="en-US" altLang="en-US" sz="2000" b="0" i="0" u="none" strike="noStrike" cap="none" normalizeH="0" baseline="0" dirty="0">
                <a:ln>
                  <a:noFill/>
                </a:ln>
                <a:solidFill>
                  <a:schemeClr val="bg1"/>
                </a:solidFill>
                <a:effectLst/>
                <a:latin typeface="Arial" panose="020B0604020202020204" pitchFamily="34" charset="0"/>
              </a:rPr>
              <a:t> ) = 2^ Bit 1 ( </a:t>
            </a:r>
            <a:r>
              <a:rPr kumimoji="0" lang="en-US" altLang="en-US" sz="2000" b="0" i="0" u="none" strike="noStrike" cap="none" normalizeH="0" baseline="0" dirty="0" err="1">
                <a:ln>
                  <a:noFill/>
                </a:ln>
                <a:solidFill>
                  <a:schemeClr val="bg1"/>
                </a:solidFill>
                <a:effectLst/>
                <a:latin typeface="Arial" panose="020B0604020202020204" pitchFamily="34" charset="0"/>
              </a:rPr>
              <a:t>trong</a:t>
            </a:r>
            <a:r>
              <a:rPr kumimoji="0" lang="en-US" altLang="en-US" sz="2000" b="0" i="0" u="none" strike="noStrike" cap="none" normalizeH="0" baseline="0" dirty="0">
                <a:ln>
                  <a:noFill/>
                </a:ln>
                <a:solidFill>
                  <a:schemeClr val="bg1"/>
                </a:solidFill>
                <a:effectLst/>
                <a:latin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rPr>
              <a:t>subet</a:t>
            </a:r>
            <a:r>
              <a:rPr kumimoji="0" lang="en-US" altLang="en-US" sz="2000" b="0" i="0" u="none" strike="noStrike" cap="none" normalizeH="0" baseline="0" dirty="0">
                <a:ln>
                  <a:noFill/>
                </a:ln>
                <a:solidFill>
                  <a:schemeClr val="bg1"/>
                </a:solidFill>
                <a:effectLst/>
                <a:latin typeface="Arial" panose="020B0604020202020204" pitchFamily="34" charset="0"/>
              </a:rPr>
              <a:t> mask ) – 2</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err="1">
                <a:ln>
                  <a:noFill/>
                </a:ln>
                <a:solidFill>
                  <a:schemeClr val="bg1"/>
                </a:solidFill>
                <a:effectLst/>
                <a:latin typeface="Arial" panose="020B0604020202020204" pitchFamily="34" charset="0"/>
              </a:rPr>
              <a:t>Số</a:t>
            </a:r>
            <a:r>
              <a:rPr kumimoji="0" lang="en-US" altLang="en-US" sz="2000" b="0" i="0" u="none" strike="noStrike" cap="none" normalizeH="0" baseline="0" dirty="0">
                <a:ln>
                  <a:noFill/>
                </a:ln>
                <a:solidFill>
                  <a:schemeClr val="bg1"/>
                </a:solidFill>
                <a:effectLst/>
                <a:latin typeface="Arial" panose="020B0604020202020204" pitchFamily="34" charset="0"/>
              </a:rPr>
              <a:t> Host </a:t>
            </a:r>
            <a:r>
              <a:rPr kumimoji="0" lang="en-US" altLang="en-US" sz="2000" b="0" i="0" u="none" strike="noStrike" cap="none" normalizeH="0" baseline="0" dirty="0" err="1">
                <a:ln>
                  <a:noFill/>
                </a:ln>
                <a:solidFill>
                  <a:schemeClr val="bg1"/>
                </a:solidFill>
                <a:effectLst/>
                <a:latin typeface="Arial" panose="020B0604020202020204" pitchFamily="34" charset="0"/>
              </a:rPr>
              <a:t>lớn</a:t>
            </a:r>
            <a:r>
              <a:rPr kumimoji="0" lang="en-US" altLang="en-US" sz="2000" b="0" i="0" u="none" strike="noStrike" cap="none" normalizeH="0" baseline="0" dirty="0">
                <a:ln>
                  <a:noFill/>
                </a:ln>
                <a:solidFill>
                  <a:schemeClr val="bg1"/>
                </a:solidFill>
                <a:effectLst/>
                <a:latin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rPr>
              <a:t>nhất</a:t>
            </a:r>
            <a:r>
              <a:rPr kumimoji="0" lang="en-US" altLang="en-US" sz="2000" b="0" i="0" u="none" strike="noStrike" cap="none" normalizeH="0" baseline="0" dirty="0">
                <a:ln>
                  <a:noFill/>
                </a:ln>
                <a:solidFill>
                  <a:schemeClr val="bg1"/>
                </a:solidFill>
                <a:effectLst/>
                <a:latin typeface="Arial" panose="020B0604020202020204" pitchFamily="34" charset="0"/>
              </a:rPr>
              <a:t> ( </a:t>
            </a:r>
            <a:r>
              <a:rPr kumimoji="0" lang="en-US" altLang="en-US" sz="2000" b="0" i="0" u="none" strike="noStrike" cap="none" normalizeH="0" baseline="0" dirty="0" err="1">
                <a:ln>
                  <a:noFill/>
                </a:ln>
                <a:solidFill>
                  <a:schemeClr val="bg1"/>
                </a:solidFill>
                <a:effectLst/>
                <a:latin typeface="Arial" panose="020B0604020202020204" pitchFamily="34" charset="0"/>
              </a:rPr>
              <a:t>trong</a:t>
            </a:r>
            <a:r>
              <a:rPr kumimoji="0" lang="en-US" altLang="en-US" sz="2000" b="0" i="0" u="none" strike="noStrike" cap="none" normalizeH="0" baseline="0" dirty="0">
                <a:ln>
                  <a:noFill/>
                </a:ln>
                <a:solidFill>
                  <a:schemeClr val="bg1"/>
                </a:solidFill>
                <a:effectLst/>
                <a:latin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rPr>
              <a:t>một</a:t>
            </a:r>
            <a:r>
              <a:rPr kumimoji="0" lang="en-US" altLang="en-US" sz="2000" b="0" i="0" u="none" strike="noStrike" cap="none" normalizeH="0" baseline="0" dirty="0">
                <a:ln>
                  <a:noFill/>
                </a:ln>
                <a:solidFill>
                  <a:schemeClr val="bg1"/>
                </a:solidFill>
                <a:effectLst/>
                <a:latin typeface="Arial" panose="020B0604020202020204" pitchFamily="34" charset="0"/>
              </a:rPr>
              <a:t> Subnet ) = 2^ bit 0 ( </a:t>
            </a:r>
            <a:r>
              <a:rPr kumimoji="0" lang="en-US" altLang="en-US" sz="2000" b="0" i="0" u="none" strike="noStrike" cap="none" normalizeH="0" baseline="0" dirty="0" err="1">
                <a:ln>
                  <a:noFill/>
                </a:ln>
                <a:solidFill>
                  <a:schemeClr val="bg1"/>
                </a:solidFill>
                <a:effectLst/>
                <a:latin typeface="Arial" panose="020B0604020202020204" pitchFamily="34" charset="0"/>
              </a:rPr>
              <a:t>trong</a:t>
            </a:r>
            <a:r>
              <a:rPr kumimoji="0" lang="en-US" altLang="en-US" sz="2000" b="0" i="0" u="none" strike="noStrike" cap="none" normalizeH="0" baseline="0" dirty="0">
                <a:ln>
                  <a:noFill/>
                </a:ln>
                <a:solidFill>
                  <a:schemeClr val="bg1"/>
                </a:solidFill>
                <a:effectLst/>
                <a:latin typeface="Arial" panose="020B0604020202020204" pitchFamily="34" charset="0"/>
              </a:rPr>
              <a:t> </a:t>
            </a:r>
            <a:r>
              <a:rPr kumimoji="0" lang="en-US" altLang="en-US" sz="2000" b="0" i="0" u="none" strike="noStrike" cap="none" normalizeH="0" baseline="0" dirty="0" err="1">
                <a:ln>
                  <a:noFill/>
                </a:ln>
                <a:solidFill>
                  <a:schemeClr val="bg1"/>
                </a:solidFill>
                <a:effectLst/>
                <a:latin typeface="Arial" panose="020B0604020202020204" pitchFamily="34" charset="0"/>
              </a:rPr>
              <a:t>subet</a:t>
            </a:r>
            <a:r>
              <a:rPr kumimoji="0" lang="en-US" altLang="en-US" sz="2000" b="0" i="0" u="none" strike="noStrike" cap="none" normalizeH="0" baseline="0" dirty="0">
                <a:ln>
                  <a:noFill/>
                </a:ln>
                <a:solidFill>
                  <a:schemeClr val="bg1"/>
                </a:solidFill>
                <a:effectLst/>
                <a:latin typeface="Arial" panose="020B0604020202020204" pitchFamily="34" charset="0"/>
              </a:rPr>
              <a:t> mask ) – 2</a:t>
            </a:r>
          </a:p>
        </p:txBody>
      </p:sp>
      <p:pic>
        <p:nvPicPr>
          <p:cNvPr id="7" name="Picture 6">
            <a:extLst>
              <a:ext uri="{FF2B5EF4-FFF2-40B4-BE49-F238E27FC236}">
                <a16:creationId xmlns:a16="http://schemas.microsoft.com/office/drawing/2014/main" xmlns="" id="{6143FD7B-D439-4E7F-9CB3-72B0ABC29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81000"/>
            <a:ext cx="6858000" cy="4255534"/>
          </a:xfrm>
          <a:prstGeom prst="rect">
            <a:avLst/>
          </a:prstGeom>
        </p:spPr>
      </p:pic>
    </p:spTree>
    <p:extLst>
      <p:ext uri="{BB962C8B-B14F-4D97-AF65-F5344CB8AC3E}">
        <p14:creationId xmlns:p14="http://schemas.microsoft.com/office/powerpoint/2010/main" val="11761150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50FC74B-414E-4432-B16B-3A9A599913FE}"/>
              </a:ext>
            </a:extLst>
          </p:cNvPr>
          <p:cNvSpPr/>
          <p:nvPr/>
        </p:nvSpPr>
        <p:spPr>
          <a:xfrm>
            <a:off x="0" y="3276600"/>
            <a:ext cx="8991600" cy="3416320"/>
          </a:xfrm>
          <a:prstGeom prst="rect">
            <a:avLst/>
          </a:prstGeom>
        </p:spPr>
        <p:txBody>
          <a:bodyPr wrap="square">
            <a:spAutoFit/>
          </a:bodyPr>
          <a:lstStyle/>
          <a:p>
            <a:pPr algn="just"/>
            <a:r>
              <a:rPr lang="vi-VN" dirty="0">
                <a:solidFill>
                  <a:schemeClr val="bg1"/>
                </a:solidFill>
              </a:rPr>
              <a:t>=&gt; Nó có 16 Bit cho địa chỉ mạng và 16 Bit cho địa chỉ Host =&gt; ta có thể lấy một số Bit trong phần địa chỉ Host để làm Subnet Mask.</a:t>
            </a:r>
          </a:p>
          <a:p>
            <a:pPr algn="just"/>
            <a:r>
              <a:rPr lang="vi-VN" dirty="0">
                <a:solidFill>
                  <a:schemeClr val="bg1"/>
                </a:solidFill>
              </a:rPr>
              <a:t>Giả sử ta cần chia mạng của ta thành 14 mạng con =&gt; ta cần xác định lấy mấy Bit của địa chỉ Host làm Sub net mask : 14 + 2 = 16 = 2^4 =&gt; cần 4 Bit</a:t>
            </a:r>
          </a:p>
          <a:p>
            <a:pPr algn="just"/>
            <a:r>
              <a:rPr lang="vi-VN" dirty="0">
                <a:solidFill>
                  <a:schemeClr val="bg1"/>
                </a:solidFill>
              </a:rPr>
              <a:t>Ta có Subnet Mask : 1111 1111. 1111 1111. 1111 0000 0000 0000</a:t>
            </a:r>
          </a:p>
          <a:p>
            <a:pPr algn="just"/>
            <a:r>
              <a:rPr lang="vi-VN" dirty="0">
                <a:solidFill>
                  <a:schemeClr val="bg1"/>
                </a:solidFill>
              </a:rPr>
              <a:t>Và ta cũng tính được luôn số Host trong mỗi Subnet là 2 ^12 -2 = 4094.</a:t>
            </a:r>
          </a:p>
        </p:txBody>
      </p:sp>
      <p:sp>
        <p:nvSpPr>
          <p:cNvPr id="3" name="Rectangle 2">
            <a:extLst>
              <a:ext uri="{FF2B5EF4-FFF2-40B4-BE49-F238E27FC236}">
                <a16:creationId xmlns:a16="http://schemas.microsoft.com/office/drawing/2014/main" xmlns="" id="{28D5ACEF-0B8B-4F8A-A253-78EF54EB257B}"/>
              </a:ext>
            </a:extLst>
          </p:cNvPr>
          <p:cNvSpPr/>
          <p:nvPr/>
        </p:nvSpPr>
        <p:spPr>
          <a:xfrm>
            <a:off x="266700" y="1556051"/>
            <a:ext cx="8610600" cy="1200329"/>
          </a:xfrm>
          <a:prstGeom prst="rect">
            <a:avLst/>
          </a:prstGeom>
        </p:spPr>
        <p:txBody>
          <a:bodyPr wrap="square">
            <a:spAutoFit/>
          </a:bodyPr>
          <a:lstStyle/>
          <a:p>
            <a:r>
              <a:rPr lang="en-US" dirty="0" err="1">
                <a:solidFill>
                  <a:schemeClr val="bg1"/>
                </a:solidFill>
              </a:rPr>
              <a:t>Giả</a:t>
            </a:r>
            <a:r>
              <a:rPr lang="en-US" dirty="0">
                <a:solidFill>
                  <a:schemeClr val="bg1"/>
                </a:solidFill>
              </a:rPr>
              <a:t> </a:t>
            </a:r>
            <a:r>
              <a:rPr lang="en-US" dirty="0" err="1">
                <a:solidFill>
                  <a:schemeClr val="bg1"/>
                </a:solidFill>
              </a:rPr>
              <a:t>sử</a:t>
            </a:r>
            <a:r>
              <a:rPr lang="en-US" dirty="0">
                <a:solidFill>
                  <a:schemeClr val="bg1"/>
                </a:solidFill>
              </a:rPr>
              <a:t> ta </a:t>
            </a:r>
            <a:r>
              <a:rPr lang="en-US" dirty="0" err="1">
                <a:solidFill>
                  <a:schemeClr val="bg1"/>
                </a:solidFill>
              </a:rPr>
              <a:t>có</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địa</a:t>
            </a:r>
            <a:r>
              <a:rPr lang="en-US" dirty="0">
                <a:solidFill>
                  <a:schemeClr val="bg1"/>
                </a:solidFill>
              </a:rPr>
              <a:t> </a:t>
            </a:r>
            <a:r>
              <a:rPr lang="en-US" dirty="0" err="1">
                <a:solidFill>
                  <a:schemeClr val="bg1"/>
                </a:solidFill>
              </a:rPr>
              <a:t>chỉ</a:t>
            </a:r>
            <a:r>
              <a:rPr lang="en-US" dirty="0">
                <a:solidFill>
                  <a:schemeClr val="bg1"/>
                </a:solidFill>
              </a:rPr>
              <a:t> IP </a:t>
            </a:r>
            <a:r>
              <a:rPr lang="en-US" dirty="0" err="1">
                <a:solidFill>
                  <a:schemeClr val="bg1"/>
                </a:solidFill>
              </a:rPr>
              <a:t>cho</a:t>
            </a:r>
            <a:r>
              <a:rPr lang="en-US" dirty="0">
                <a:solidFill>
                  <a:schemeClr val="bg1"/>
                </a:solidFill>
              </a:rPr>
              <a:t> </a:t>
            </a:r>
            <a:r>
              <a:rPr lang="en-US" dirty="0" err="1">
                <a:solidFill>
                  <a:schemeClr val="bg1"/>
                </a:solidFill>
              </a:rPr>
              <a:t>toàn</a:t>
            </a:r>
            <a:r>
              <a:rPr lang="en-US" dirty="0">
                <a:solidFill>
                  <a:schemeClr val="bg1"/>
                </a:solidFill>
              </a:rPr>
              <a:t> </a:t>
            </a:r>
            <a:r>
              <a:rPr lang="en-US" dirty="0" err="1">
                <a:solidFill>
                  <a:schemeClr val="bg1"/>
                </a:solidFill>
              </a:rPr>
              <a:t>bộ</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thống</a:t>
            </a:r>
            <a:r>
              <a:rPr lang="en-US" dirty="0">
                <a:solidFill>
                  <a:schemeClr val="bg1"/>
                </a:solidFill>
              </a:rPr>
              <a:t> </a:t>
            </a:r>
            <a:r>
              <a:rPr lang="en-US" dirty="0" err="1">
                <a:solidFill>
                  <a:schemeClr val="bg1"/>
                </a:solidFill>
              </a:rPr>
              <a:t>mạng</a:t>
            </a:r>
            <a:r>
              <a:rPr lang="en-US" dirty="0">
                <a:solidFill>
                  <a:schemeClr val="bg1"/>
                </a:solidFill>
              </a:rPr>
              <a:t> </a:t>
            </a:r>
            <a:r>
              <a:rPr lang="en-US" dirty="0" err="1">
                <a:solidFill>
                  <a:schemeClr val="bg1"/>
                </a:solidFill>
              </a:rPr>
              <a:t>của</a:t>
            </a:r>
            <a:r>
              <a:rPr lang="en-US" dirty="0">
                <a:solidFill>
                  <a:schemeClr val="bg1"/>
                </a:solidFill>
              </a:rPr>
              <a:t> ta </a:t>
            </a:r>
            <a:r>
              <a:rPr lang="en-US" dirty="0" err="1">
                <a:solidFill>
                  <a:schemeClr val="bg1"/>
                </a:solidFill>
              </a:rPr>
              <a:t>là</a:t>
            </a:r>
            <a:r>
              <a:rPr lang="en-US" dirty="0">
                <a:solidFill>
                  <a:schemeClr val="bg1"/>
                </a:solidFill>
              </a:rPr>
              <a:t> 132.8.18.60 =&gt; </a:t>
            </a:r>
            <a:r>
              <a:rPr lang="en-US" dirty="0" err="1">
                <a:solidFill>
                  <a:schemeClr val="bg1"/>
                </a:solidFill>
              </a:rPr>
              <a:t>Đây</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địa</a:t>
            </a:r>
            <a:r>
              <a:rPr lang="en-US" dirty="0">
                <a:solidFill>
                  <a:schemeClr val="bg1"/>
                </a:solidFill>
              </a:rPr>
              <a:t> </a:t>
            </a:r>
            <a:r>
              <a:rPr lang="en-US" dirty="0" err="1">
                <a:solidFill>
                  <a:schemeClr val="bg1"/>
                </a:solidFill>
              </a:rPr>
              <a:t>chỉ</a:t>
            </a:r>
            <a:r>
              <a:rPr lang="en-US" dirty="0">
                <a:solidFill>
                  <a:schemeClr val="bg1"/>
                </a:solidFill>
              </a:rPr>
              <a:t> </a:t>
            </a:r>
            <a:r>
              <a:rPr lang="en-US" dirty="0" err="1">
                <a:solidFill>
                  <a:schemeClr val="bg1"/>
                </a:solidFill>
              </a:rPr>
              <a:t>lớp</a:t>
            </a:r>
            <a:r>
              <a:rPr lang="en-US" dirty="0">
                <a:solidFill>
                  <a:schemeClr val="bg1"/>
                </a:solidFill>
              </a:rPr>
              <a:t> B </a:t>
            </a:r>
            <a:r>
              <a:rPr lang="en-US" dirty="0" err="1">
                <a:solidFill>
                  <a:schemeClr val="bg1"/>
                </a:solidFill>
              </a:rPr>
              <a:t>và</a:t>
            </a:r>
            <a:r>
              <a:rPr lang="en-US" dirty="0">
                <a:solidFill>
                  <a:schemeClr val="bg1"/>
                </a:solidFill>
              </a:rPr>
              <a:t> ta </a:t>
            </a:r>
            <a:r>
              <a:rPr lang="en-US" dirty="0" err="1">
                <a:solidFill>
                  <a:schemeClr val="bg1"/>
                </a:solidFill>
              </a:rPr>
              <a:t>có</a:t>
            </a:r>
            <a:r>
              <a:rPr lang="en-US" dirty="0">
                <a:solidFill>
                  <a:schemeClr val="bg1"/>
                </a:solidFill>
              </a:rPr>
              <a:t> </a:t>
            </a:r>
            <a:r>
              <a:rPr lang="en-US" dirty="0" err="1">
                <a:solidFill>
                  <a:schemeClr val="bg1"/>
                </a:solidFill>
              </a:rPr>
              <a:t>biểu</a:t>
            </a:r>
            <a:r>
              <a:rPr lang="en-US" dirty="0">
                <a:solidFill>
                  <a:schemeClr val="bg1"/>
                </a:solidFill>
              </a:rPr>
              <a:t> </a:t>
            </a:r>
            <a:r>
              <a:rPr lang="en-US" dirty="0" err="1">
                <a:solidFill>
                  <a:schemeClr val="bg1"/>
                </a:solidFill>
              </a:rPr>
              <a:t>diễn</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nó</a:t>
            </a:r>
            <a:r>
              <a:rPr lang="en-US" dirty="0">
                <a:solidFill>
                  <a:schemeClr val="bg1"/>
                </a:solidFill>
              </a:rPr>
              <a:t> </a:t>
            </a:r>
            <a:r>
              <a:rPr lang="en-US" dirty="0" err="1">
                <a:solidFill>
                  <a:schemeClr val="bg1"/>
                </a:solidFill>
              </a:rPr>
              <a:t>theo</a:t>
            </a:r>
            <a:r>
              <a:rPr lang="en-US" dirty="0">
                <a:solidFill>
                  <a:schemeClr val="bg1"/>
                </a:solidFill>
              </a:rPr>
              <a:t> </a:t>
            </a:r>
            <a:r>
              <a:rPr lang="en-US" dirty="0" err="1">
                <a:solidFill>
                  <a:schemeClr val="bg1"/>
                </a:solidFill>
              </a:rPr>
              <a:t>dạng</a:t>
            </a:r>
            <a:endParaRPr lang="en-US" dirty="0">
              <a:solidFill>
                <a:schemeClr val="bg1"/>
              </a:solidFill>
            </a:endParaRPr>
          </a:p>
        </p:txBody>
      </p:sp>
      <p:sp>
        <p:nvSpPr>
          <p:cNvPr id="4" name="Rectangle 3">
            <a:extLst>
              <a:ext uri="{FF2B5EF4-FFF2-40B4-BE49-F238E27FC236}">
                <a16:creationId xmlns:a16="http://schemas.microsoft.com/office/drawing/2014/main" xmlns="" id="{A3857BD1-FD49-4152-A147-8CD9F8CAFD8F}"/>
              </a:ext>
            </a:extLst>
          </p:cNvPr>
          <p:cNvSpPr/>
          <p:nvPr/>
        </p:nvSpPr>
        <p:spPr>
          <a:xfrm>
            <a:off x="952500" y="2808309"/>
            <a:ext cx="6934200" cy="461665"/>
          </a:xfrm>
          <a:prstGeom prst="rect">
            <a:avLst/>
          </a:prstGeom>
        </p:spPr>
        <p:txBody>
          <a:bodyPr wrap="square">
            <a:spAutoFit/>
          </a:bodyPr>
          <a:lstStyle/>
          <a:p>
            <a:r>
              <a:rPr lang="en-US" i="1" dirty="0">
                <a:solidFill>
                  <a:schemeClr val="bg1"/>
                </a:solidFill>
              </a:rPr>
              <a:t>1000 0100 . 0000 1000 . 0001 0010 . 0011 1100</a:t>
            </a:r>
            <a:endParaRPr lang="en-US" dirty="0">
              <a:solidFill>
                <a:schemeClr val="bg1"/>
              </a:solidFill>
            </a:endParaRPr>
          </a:p>
        </p:txBody>
      </p:sp>
    </p:spTree>
    <p:extLst>
      <p:ext uri="{BB962C8B-B14F-4D97-AF65-F5344CB8AC3E}">
        <p14:creationId xmlns:p14="http://schemas.microsoft.com/office/powerpoint/2010/main" val="1156805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617E9A9-D308-41FF-81AB-223459F50F85}"/>
              </a:ext>
            </a:extLst>
          </p:cNvPr>
          <p:cNvSpPr/>
          <p:nvPr/>
        </p:nvSpPr>
        <p:spPr>
          <a:xfrm>
            <a:off x="190500" y="1447800"/>
            <a:ext cx="8763000" cy="1569660"/>
          </a:xfrm>
          <a:prstGeom prst="rect">
            <a:avLst/>
          </a:prstGeom>
        </p:spPr>
        <p:txBody>
          <a:bodyPr wrap="square">
            <a:spAutoFit/>
          </a:bodyPr>
          <a:lstStyle/>
          <a:p>
            <a:r>
              <a:rPr lang="vi-VN" dirty="0">
                <a:solidFill>
                  <a:schemeClr val="bg1"/>
                </a:solidFill>
                <a:latin typeface="sans"/>
              </a:rPr>
              <a:t>CIDR (Classless Inter-Domain Routing)  là một phương pháp để phân bổ các địa chỉ IP và định tuyến IP. CIDR được giới thiệu vào năm 1993 để thay thế cho kiến trúc giải trước của mạng IP trước đó. Mục tiêu của nó là để làm chậm sự cạn kiệt tài nguyên địa chỉ IPv4.</a:t>
            </a:r>
            <a:endParaRPr lang="en-US" dirty="0">
              <a:solidFill>
                <a:schemeClr val="bg1"/>
              </a:solidFill>
            </a:endParaRPr>
          </a:p>
        </p:txBody>
      </p:sp>
      <p:pic>
        <p:nvPicPr>
          <p:cNvPr id="5" name="Picture 4">
            <a:extLst>
              <a:ext uri="{FF2B5EF4-FFF2-40B4-BE49-F238E27FC236}">
                <a16:creationId xmlns:a16="http://schemas.microsoft.com/office/drawing/2014/main" xmlns="" id="{6925C838-FA80-45A5-883C-3527D7671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3505200"/>
            <a:ext cx="8458200" cy="3215918"/>
          </a:xfrm>
          <a:prstGeom prst="rect">
            <a:avLst/>
          </a:prstGeom>
        </p:spPr>
      </p:pic>
    </p:spTree>
    <p:extLst>
      <p:ext uri="{BB962C8B-B14F-4D97-AF65-F5344CB8AC3E}">
        <p14:creationId xmlns:p14="http://schemas.microsoft.com/office/powerpoint/2010/main" val="3465809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nip Same Side Corner Rectangle 34"/>
          <p:cNvSpPr/>
          <p:nvPr/>
        </p:nvSpPr>
        <p:spPr>
          <a:xfrm>
            <a:off x="1048656" y="2115456"/>
            <a:ext cx="3352800" cy="381000"/>
          </a:xfrm>
          <a:prstGeom prst="snip2SameRect">
            <a:avLst/>
          </a:prstGeom>
          <a:solidFill>
            <a:schemeClr val="accent4">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i="1" dirty="0">
                <a:latin typeface="Times New Roman" panose="02020603050405020304" pitchFamily="18" charset="0"/>
                <a:cs typeface="Times New Roman" panose="02020603050405020304" pitchFamily="18" charset="0"/>
              </a:rPr>
              <a:t>Internet Addressing </a:t>
            </a:r>
            <a:r>
              <a:rPr lang="en-US" sz="2000" i="1" dirty="0" err="1">
                <a:latin typeface="Times New Roman" panose="02020603050405020304" pitchFamily="18" charset="0"/>
                <a:cs typeface="Times New Roman" panose="02020603050405020304" pitchFamily="18" charset="0"/>
              </a:rPr>
              <a:t>là</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gì</a:t>
            </a:r>
            <a:r>
              <a:rPr lang="en-US" sz="2000" i="1" dirty="0">
                <a:latin typeface="Times New Roman" panose="02020603050405020304" pitchFamily="18" charset="0"/>
                <a:cs typeface="Times New Roman" panose="02020603050405020304" pitchFamily="18" charset="0"/>
              </a:rPr>
              <a:t>?</a:t>
            </a:r>
            <a:endParaRPr lang="en-US" sz="2000" b="1" i="1" dirty="0">
              <a:latin typeface="Times New Roman" panose="02020603050405020304" pitchFamily="18" charset="0"/>
              <a:cs typeface="Times New Roman" panose="02020603050405020304" pitchFamily="18" charset="0"/>
            </a:endParaRPr>
          </a:p>
        </p:txBody>
      </p:sp>
      <p:sp>
        <p:nvSpPr>
          <p:cNvPr id="141" name="Snip Same Side Corner Rectangle 35"/>
          <p:cNvSpPr/>
          <p:nvPr/>
        </p:nvSpPr>
        <p:spPr>
          <a:xfrm>
            <a:off x="4553856" y="2115456"/>
            <a:ext cx="3657600" cy="381000"/>
          </a:xfrm>
          <a:prstGeom prst="snip2SameRect">
            <a:avLst/>
          </a:prstGeom>
          <a:solidFill>
            <a:schemeClr val="accent3">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i="1" dirty="0">
                <a:latin typeface="Times New Roman" panose="02020603050405020304" pitchFamily="18" charset="0"/>
                <a:cs typeface="Times New Roman" panose="02020603050405020304" pitchFamily="18" charset="0"/>
              </a:rPr>
              <a:t>IPV4 </a:t>
            </a:r>
            <a:r>
              <a:rPr lang="en-US" sz="2000" b="1" i="1" dirty="0" err="1">
                <a:latin typeface="Times New Roman" panose="02020603050405020304" pitchFamily="18" charset="0"/>
                <a:cs typeface="Times New Roman" panose="02020603050405020304" pitchFamily="18" charset="0"/>
              </a:rPr>
              <a:t>là</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gì</a:t>
            </a:r>
            <a:r>
              <a:rPr lang="en-US" sz="2000" b="1" i="1" dirty="0">
                <a:latin typeface="Times New Roman" panose="02020603050405020304" pitchFamily="18" charset="0"/>
                <a:cs typeface="Times New Roman" panose="02020603050405020304" pitchFamily="18" charset="0"/>
              </a:rPr>
              <a:t>?</a:t>
            </a:r>
          </a:p>
        </p:txBody>
      </p:sp>
      <p:sp>
        <p:nvSpPr>
          <p:cNvPr id="142" name="Snip Same Side Corner Rectangle 36"/>
          <p:cNvSpPr/>
          <p:nvPr/>
        </p:nvSpPr>
        <p:spPr>
          <a:xfrm>
            <a:off x="4553856" y="5773056"/>
            <a:ext cx="3657600" cy="381000"/>
          </a:xfrm>
          <a:prstGeom prst="snip2SameRect">
            <a:avLst/>
          </a:prstGeom>
          <a:solidFill>
            <a:schemeClr val="accent1">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i="1" dirty="0" err="1">
                <a:latin typeface="Times New Roman" panose="02020603050405020304" pitchFamily="18" charset="0"/>
                <a:cs typeface="Times New Roman" panose="02020603050405020304" pitchFamily="18" charset="0"/>
              </a:rPr>
              <a:t>Tổng</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kết</a:t>
            </a:r>
            <a:endParaRPr lang="en-US" sz="2000" b="1" i="1" dirty="0">
              <a:latin typeface="Times New Roman" panose="02020603050405020304" pitchFamily="18" charset="0"/>
              <a:cs typeface="Times New Roman" panose="02020603050405020304" pitchFamily="18" charset="0"/>
            </a:endParaRPr>
          </a:p>
        </p:txBody>
      </p:sp>
      <p:sp>
        <p:nvSpPr>
          <p:cNvPr id="143" name="Snip Same Side Corner Rectangle 37"/>
          <p:cNvSpPr/>
          <p:nvPr/>
        </p:nvSpPr>
        <p:spPr>
          <a:xfrm>
            <a:off x="1048656" y="5773056"/>
            <a:ext cx="3352800" cy="381000"/>
          </a:xfrm>
          <a:prstGeom prst="snip2SameRect">
            <a:avLst/>
          </a:prstGeom>
          <a:solidFill>
            <a:schemeClr val="accent6">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i="1" dirty="0">
                <a:latin typeface="Times New Roman" panose="02020603050405020304" pitchFamily="18" charset="0"/>
                <a:cs typeface="Times New Roman" panose="02020603050405020304" pitchFamily="18" charset="0"/>
              </a:rPr>
              <a:t>IPV6 </a:t>
            </a:r>
            <a:r>
              <a:rPr lang="en-US" sz="2000" b="1" i="1" dirty="0" err="1">
                <a:latin typeface="Times New Roman" panose="02020603050405020304" pitchFamily="18" charset="0"/>
                <a:cs typeface="Times New Roman" panose="02020603050405020304" pitchFamily="18" charset="0"/>
              </a:rPr>
              <a:t>là</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gì</a:t>
            </a:r>
            <a:r>
              <a:rPr lang="en-US" sz="2000" b="1" i="1" dirty="0">
                <a:latin typeface="Times New Roman" panose="02020603050405020304" pitchFamily="18" charset="0"/>
                <a:cs typeface="Times New Roman" panose="02020603050405020304" pitchFamily="18" charset="0"/>
              </a:rPr>
              <a:t>?</a:t>
            </a:r>
          </a:p>
        </p:txBody>
      </p:sp>
      <p:cxnSp>
        <p:nvCxnSpPr>
          <p:cNvPr id="144" name="Straight Connector 39"/>
          <p:cNvCxnSpPr/>
          <p:nvPr/>
        </p:nvCxnSpPr>
        <p:spPr>
          <a:xfrm>
            <a:off x="4478338" y="2039938"/>
            <a:ext cx="0" cy="4191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5" name="Straight Connector 40"/>
          <p:cNvCxnSpPr/>
          <p:nvPr/>
        </p:nvCxnSpPr>
        <p:spPr>
          <a:xfrm>
            <a:off x="973138" y="4173538"/>
            <a:ext cx="7315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6" name="Straight Connector 41"/>
          <p:cNvCxnSpPr/>
          <p:nvPr/>
        </p:nvCxnSpPr>
        <p:spPr>
          <a:xfrm>
            <a:off x="973138" y="2039938"/>
            <a:ext cx="7315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7" name="Straight Connector 42"/>
          <p:cNvCxnSpPr/>
          <p:nvPr/>
        </p:nvCxnSpPr>
        <p:spPr>
          <a:xfrm>
            <a:off x="1125538" y="6230938"/>
            <a:ext cx="7315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8" name="TextBox 43"/>
          <p:cNvSpPr txBox="1"/>
          <p:nvPr/>
        </p:nvSpPr>
        <p:spPr>
          <a:xfrm>
            <a:off x="1109663" y="2652713"/>
            <a:ext cx="3124200" cy="1323439"/>
          </a:xfrm>
          <a:prstGeom prst="rect">
            <a:avLst/>
          </a:prstGeom>
          <a:noFill/>
        </p:spPr>
        <p:txBody>
          <a:bodyPr>
            <a:spAutoFit/>
          </a:bodyPr>
          <a:lstStyle/>
          <a:p>
            <a:pPr marL="171450" indent="-171450" algn="ctr">
              <a:buFont typeface="Wingdings" pitchFamily="2" charset="2"/>
              <a:buChar char="ü"/>
              <a:defRPr/>
            </a:pPr>
            <a:r>
              <a:rPr lang="en-US" sz="1600" i="1" dirty="0" err="1">
                <a:latin typeface="Arial" charset="0"/>
                <a:cs typeface="+mn-cs"/>
              </a:rPr>
              <a:t>Khái</a:t>
            </a:r>
            <a:r>
              <a:rPr lang="en-US" sz="1600" i="1" dirty="0">
                <a:latin typeface="Arial" charset="0"/>
                <a:cs typeface="+mn-cs"/>
              </a:rPr>
              <a:t> </a:t>
            </a:r>
            <a:r>
              <a:rPr lang="en-US" sz="1600" i="1" dirty="0" err="1">
                <a:latin typeface="Arial" charset="0"/>
                <a:cs typeface="+mn-cs"/>
              </a:rPr>
              <a:t>niệm</a:t>
            </a:r>
            <a:endParaRPr lang="en-US" sz="1600" i="1" dirty="0">
              <a:latin typeface="Arial" charset="0"/>
              <a:cs typeface="+mn-cs"/>
            </a:endParaRPr>
          </a:p>
          <a:p>
            <a:pPr algn="ctr">
              <a:defRPr/>
            </a:pPr>
            <a:endParaRPr lang="en-US" sz="1600" i="1" dirty="0">
              <a:latin typeface="Arial" charset="0"/>
              <a:cs typeface="+mn-cs"/>
            </a:endParaRPr>
          </a:p>
          <a:p>
            <a:pPr marL="171450" indent="-171450" algn="ctr">
              <a:buFont typeface="Wingdings" pitchFamily="2" charset="2"/>
              <a:buChar char="ü"/>
              <a:defRPr/>
            </a:pPr>
            <a:r>
              <a:rPr lang="en-US" sz="1600" i="1" dirty="0" err="1">
                <a:latin typeface="Arial" charset="0"/>
                <a:cs typeface="+mn-cs"/>
              </a:rPr>
              <a:t>Cấu</a:t>
            </a:r>
            <a:r>
              <a:rPr lang="en-US" sz="1600" i="1" dirty="0">
                <a:latin typeface="Arial" charset="0"/>
                <a:cs typeface="+mn-cs"/>
              </a:rPr>
              <a:t> </a:t>
            </a:r>
            <a:r>
              <a:rPr lang="en-US" sz="1600" i="1" dirty="0" err="1">
                <a:latin typeface="Arial" charset="0"/>
                <a:cs typeface="+mn-cs"/>
              </a:rPr>
              <a:t>trúc</a:t>
            </a:r>
            <a:endParaRPr lang="en-US" sz="1600" i="1" dirty="0">
              <a:latin typeface="Arial" charset="0"/>
              <a:cs typeface="+mn-cs"/>
            </a:endParaRPr>
          </a:p>
          <a:p>
            <a:pPr marL="171450" indent="-171450" algn="ctr">
              <a:buFont typeface="Wingdings" pitchFamily="2" charset="2"/>
              <a:buChar char="ü"/>
              <a:defRPr/>
            </a:pPr>
            <a:endParaRPr lang="en-US" sz="1600" i="1" dirty="0">
              <a:latin typeface="Arial" charset="0"/>
              <a:cs typeface="+mn-cs"/>
            </a:endParaRPr>
          </a:p>
          <a:p>
            <a:pPr marL="171450" indent="-171450" algn="ctr">
              <a:buFont typeface="Wingdings" pitchFamily="2" charset="2"/>
              <a:buChar char="ü"/>
              <a:defRPr/>
            </a:pPr>
            <a:r>
              <a:rPr lang="en-US" sz="1600" i="1" dirty="0" err="1">
                <a:latin typeface="Arial" charset="0"/>
                <a:cs typeface="+mn-cs"/>
              </a:rPr>
              <a:t>Cách</a:t>
            </a:r>
            <a:r>
              <a:rPr lang="en-US" sz="1600" i="1" dirty="0">
                <a:latin typeface="Arial" charset="0"/>
                <a:cs typeface="+mn-cs"/>
              </a:rPr>
              <a:t> </a:t>
            </a:r>
            <a:r>
              <a:rPr lang="en-US" sz="1600" i="1" dirty="0" err="1">
                <a:latin typeface="Arial" charset="0"/>
                <a:cs typeface="+mn-cs"/>
              </a:rPr>
              <a:t>thức</a:t>
            </a:r>
            <a:r>
              <a:rPr lang="en-US" sz="1600" i="1" dirty="0">
                <a:latin typeface="Arial" charset="0"/>
                <a:cs typeface="+mn-cs"/>
              </a:rPr>
              <a:t> </a:t>
            </a:r>
            <a:r>
              <a:rPr lang="en-US" sz="1600" i="1" dirty="0" err="1">
                <a:latin typeface="Arial" charset="0"/>
                <a:cs typeface="+mn-cs"/>
              </a:rPr>
              <a:t>hoạt</a:t>
            </a:r>
            <a:r>
              <a:rPr lang="en-US" sz="1600" i="1" dirty="0">
                <a:latin typeface="Arial" charset="0"/>
                <a:cs typeface="+mn-cs"/>
              </a:rPr>
              <a:t> </a:t>
            </a:r>
            <a:r>
              <a:rPr lang="en-US" sz="1600" i="1" dirty="0" err="1">
                <a:latin typeface="Arial" charset="0"/>
                <a:cs typeface="+mn-cs"/>
              </a:rPr>
              <a:t>động</a:t>
            </a:r>
            <a:endParaRPr lang="en-US" sz="1600" i="1" dirty="0">
              <a:latin typeface="Arial" charset="0"/>
              <a:cs typeface="+mn-cs"/>
            </a:endParaRPr>
          </a:p>
        </p:txBody>
      </p:sp>
      <p:sp>
        <p:nvSpPr>
          <p:cNvPr id="5139" name="TextBox 43"/>
          <p:cNvSpPr txBox="1">
            <a:spLocks noChangeArrowheads="1"/>
          </p:cNvSpPr>
          <p:nvPr/>
        </p:nvSpPr>
        <p:spPr bwMode="auto">
          <a:xfrm>
            <a:off x="4821238" y="2581584"/>
            <a:ext cx="3124200" cy="1524007"/>
          </a:xfrm>
          <a:prstGeom prst="rect">
            <a:avLst/>
          </a:prstGeom>
          <a:noFill/>
          <a:ln w="9525">
            <a:noFill/>
            <a:miter lim="800000"/>
            <a:headEnd/>
            <a:tailEnd/>
          </a:ln>
        </p:spPr>
        <p:txBody>
          <a:bodyPr>
            <a:spAutoFit/>
          </a:bodyPr>
          <a:lstStyle/>
          <a:p>
            <a:pPr marL="171450" indent="-171450" algn="ctr">
              <a:lnSpc>
                <a:spcPct val="150000"/>
              </a:lnSpc>
              <a:buFont typeface="Wingdings" pitchFamily="2" charset="2"/>
              <a:buChar char="ü"/>
            </a:pPr>
            <a:r>
              <a:rPr lang="en-US" sz="1600" i="1" dirty="0" err="1"/>
              <a:t>Khái</a:t>
            </a:r>
            <a:r>
              <a:rPr lang="en-US" sz="1600" i="1" dirty="0"/>
              <a:t> </a:t>
            </a:r>
            <a:r>
              <a:rPr lang="en-US" sz="1600" i="1" dirty="0" err="1"/>
              <a:t>quát</a:t>
            </a:r>
            <a:r>
              <a:rPr lang="en-US" sz="1600" i="1" dirty="0"/>
              <a:t> </a:t>
            </a:r>
            <a:r>
              <a:rPr lang="en-US" sz="1600" i="1" dirty="0" err="1"/>
              <a:t>chung</a:t>
            </a:r>
            <a:endParaRPr lang="en-US" sz="1600" i="1" dirty="0"/>
          </a:p>
          <a:p>
            <a:pPr marL="171450" indent="-171450" algn="ctr">
              <a:lnSpc>
                <a:spcPct val="150000"/>
              </a:lnSpc>
              <a:buFont typeface="Wingdings" pitchFamily="2" charset="2"/>
              <a:buChar char="ü"/>
            </a:pPr>
            <a:r>
              <a:rPr lang="en-US" sz="1600" i="1" dirty="0" err="1"/>
              <a:t>Chức</a:t>
            </a:r>
            <a:r>
              <a:rPr lang="en-US" sz="1600" i="1" dirty="0"/>
              <a:t> </a:t>
            </a:r>
            <a:r>
              <a:rPr lang="en-US" sz="1600" i="1" dirty="0" err="1"/>
              <a:t>năng</a:t>
            </a:r>
            <a:endParaRPr lang="en-US" sz="1600" i="1" dirty="0"/>
          </a:p>
          <a:p>
            <a:pPr marL="171450" indent="-171450" algn="ctr">
              <a:lnSpc>
                <a:spcPct val="150000"/>
              </a:lnSpc>
              <a:buFont typeface="Wingdings" pitchFamily="2" charset="2"/>
              <a:buChar char="ü"/>
            </a:pPr>
            <a:r>
              <a:rPr lang="en-US" sz="1600" i="1" dirty="0" err="1"/>
              <a:t>Phân</a:t>
            </a:r>
            <a:r>
              <a:rPr lang="en-US" sz="1600" i="1" dirty="0"/>
              <a:t> </a:t>
            </a:r>
            <a:r>
              <a:rPr lang="en-US" sz="1600" i="1" dirty="0" err="1"/>
              <a:t>loại</a:t>
            </a:r>
            <a:endParaRPr lang="en-US" sz="1600" i="1" dirty="0"/>
          </a:p>
          <a:p>
            <a:pPr marL="171450" indent="-171450" algn="ctr">
              <a:lnSpc>
                <a:spcPct val="150000"/>
              </a:lnSpc>
              <a:buFont typeface="Wingdings" pitchFamily="2" charset="2"/>
              <a:buChar char="ü"/>
            </a:pPr>
            <a:r>
              <a:rPr lang="en-US" sz="1600" i="1" dirty="0" err="1"/>
              <a:t>Công</a:t>
            </a:r>
            <a:r>
              <a:rPr lang="en-US" sz="1600" i="1" dirty="0"/>
              <a:t> </a:t>
            </a:r>
            <a:r>
              <a:rPr lang="en-US" sz="1600" i="1" dirty="0" err="1"/>
              <a:t>nghệ</a:t>
            </a:r>
            <a:r>
              <a:rPr lang="en-US" sz="1600" i="1" dirty="0"/>
              <a:t> NAT</a:t>
            </a:r>
          </a:p>
        </p:txBody>
      </p:sp>
      <p:sp>
        <p:nvSpPr>
          <p:cNvPr id="5140" name="TextBox 43"/>
          <p:cNvSpPr txBox="1">
            <a:spLocks noChangeArrowheads="1"/>
          </p:cNvSpPr>
          <p:nvPr/>
        </p:nvSpPr>
        <p:spPr bwMode="auto">
          <a:xfrm>
            <a:off x="4821238" y="4329113"/>
            <a:ext cx="3124200" cy="1308050"/>
          </a:xfrm>
          <a:prstGeom prst="rect">
            <a:avLst/>
          </a:prstGeom>
          <a:noFill/>
          <a:ln w="9525">
            <a:noFill/>
            <a:miter lim="800000"/>
            <a:headEnd/>
            <a:tailEnd/>
          </a:ln>
        </p:spPr>
        <p:txBody>
          <a:bodyPr>
            <a:spAutoFit/>
          </a:bodyPr>
          <a:lstStyle/>
          <a:p>
            <a:pPr marL="171450" indent="-171450" algn="ctr">
              <a:buFont typeface="Wingdings" pitchFamily="2" charset="2"/>
              <a:buChar char="ü"/>
            </a:pPr>
            <a:r>
              <a:rPr lang="en-US" sz="1500" i="1" dirty="0" err="1"/>
              <a:t>Khái</a:t>
            </a:r>
            <a:r>
              <a:rPr lang="en-US" sz="1500" i="1" dirty="0"/>
              <a:t> </a:t>
            </a:r>
            <a:r>
              <a:rPr lang="en-US" sz="1500" i="1" dirty="0" err="1"/>
              <a:t>quát</a:t>
            </a:r>
            <a:r>
              <a:rPr lang="en-US" sz="1500" i="1" dirty="0"/>
              <a:t> </a:t>
            </a:r>
            <a:r>
              <a:rPr lang="en-US" sz="1500" i="1" dirty="0" err="1"/>
              <a:t>về</a:t>
            </a:r>
            <a:r>
              <a:rPr lang="en-US" sz="1500" i="1" dirty="0"/>
              <a:t> Internet addressing</a:t>
            </a:r>
          </a:p>
          <a:p>
            <a:pPr marL="171450" indent="-171450" algn="ctr">
              <a:buFont typeface="Wingdings" pitchFamily="2" charset="2"/>
              <a:buChar char="ü"/>
            </a:pPr>
            <a:endParaRPr lang="en-US" sz="1600" i="1" dirty="0"/>
          </a:p>
          <a:p>
            <a:pPr marL="171450" indent="-171450" algn="ctr">
              <a:buFont typeface="Wingdings" pitchFamily="2" charset="2"/>
              <a:buChar char="ü"/>
            </a:pPr>
            <a:r>
              <a:rPr lang="en-US" sz="1600" i="1" dirty="0" err="1"/>
              <a:t>Tìm</a:t>
            </a:r>
            <a:r>
              <a:rPr lang="en-US" sz="1600" i="1" dirty="0"/>
              <a:t> </a:t>
            </a:r>
            <a:r>
              <a:rPr lang="en-US" sz="1600" i="1" dirty="0" err="1"/>
              <a:t>hiểu</a:t>
            </a:r>
            <a:r>
              <a:rPr lang="en-US" sz="1600" i="1" dirty="0"/>
              <a:t> </a:t>
            </a:r>
            <a:r>
              <a:rPr lang="en-US" sz="1600" i="1" dirty="0" err="1"/>
              <a:t>về</a:t>
            </a:r>
            <a:r>
              <a:rPr lang="en-US" sz="1600" i="1" dirty="0"/>
              <a:t> IPV4</a:t>
            </a:r>
          </a:p>
          <a:p>
            <a:pPr marL="171450" indent="-171450" algn="ctr">
              <a:buFont typeface="Wingdings" pitchFamily="2" charset="2"/>
              <a:buChar char="ü"/>
            </a:pPr>
            <a:endParaRPr lang="en-US" sz="1600" i="1" dirty="0"/>
          </a:p>
          <a:p>
            <a:pPr marL="171450" indent="-171450" algn="ctr">
              <a:buFont typeface="Wingdings" pitchFamily="2" charset="2"/>
              <a:buChar char="ü"/>
            </a:pPr>
            <a:r>
              <a:rPr lang="en-US" sz="1600" i="1" dirty="0" err="1"/>
              <a:t>Tìm</a:t>
            </a:r>
            <a:r>
              <a:rPr lang="en-US" sz="1600" i="1" dirty="0"/>
              <a:t> </a:t>
            </a:r>
            <a:r>
              <a:rPr lang="en-US" sz="1600" i="1" dirty="0" err="1"/>
              <a:t>hiểu</a:t>
            </a:r>
            <a:r>
              <a:rPr lang="en-US" sz="1600" i="1" dirty="0"/>
              <a:t> </a:t>
            </a:r>
            <a:r>
              <a:rPr lang="en-US" sz="1600" i="1" dirty="0" err="1"/>
              <a:t>về</a:t>
            </a:r>
            <a:r>
              <a:rPr lang="en-US" sz="1600" i="1" dirty="0"/>
              <a:t> IPV6</a:t>
            </a:r>
          </a:p>
        </p:txBody>
      </p:sp>
      <p:sp>
        <p:nvSpPr>
          <p:cNvPr id="5141" name="TextBox 43"/>
          <p:cNvSpPr txBox="1">
            <a:spLocks noChangeArrowheads="1"/>
          </p:cNvSpPr>
          <p:nvPr/>
        </p:nvSpPr>
        <p:spPr bwMode="auto">
          <a:xfrm>
            <a:off x="1163638" y="4310063"/>
            <a:ext cx="3124200" cy="1323975"/>
          </a:xfrm>
          <a:prstGeom prst="rect">
            <a:avLst/>
          </a:prstGeom>
          <a:noFill/>
          <a:ln w="9525">
            <a:noFill/>
            <a:miter lim="800000"/>
            <a:headEnd/>
            <a:tailEnd/>
          </a:ln>
        </p:spPr>
        <p:txBody>
          <a:bodyPr>
            <a:spAutoFit/>
          </a:bodyPr>
          <a:lstStyle/>
          <a:p>
            <a:pPr marL="171450" indent="-171450" algn="ctr">
              <a:buFont typeface="Wingdings" pitchFamily="2" charset="2"/>
              <a:buChar char="ü"/>
            </a:pPr>
            <a:r>
              <a:rPr lang="en-US" sz="1600" i="1" dirty="0" err="1"/>
              <a:t>Khái</a:t>
            </a:r>
            <a:r>
              <a:rPr lang="en-US" sz="1600" i="1" dirty="0"/>
              <a:t> </a:t>
            </a:r>
            <a:r>
              <a:rPr lang="en-US" sz="1600" i="1" dirty="0" err="1"/>
              <a:t>quát</a:t>
            </a:r>
            <a:r>
              <a:rPr lang="en-US" sz="1600" i="1" dirty="0"/>
              <a:t> </a:t>
            </a:r>
            <a:r>
              <a:rPr lang="en-US" sz="1600" i="1" dirty="0" err="1"/>
              <a:t>chung</a:t>
            </a:r>
            <a:endParaRPr lang="en-US" sz="1600" i="1" dirty="0"/>
          </a:p>
          <a:p>
            <a:pPr marL="171450" indent="-171450" algn="ctr">
              <a:buFont typeface="Wingdings" pitchFamily="2" charset="2"/>
              <a:buChar char="ü"/>
            </a:pPr>
            <a:endParaRPr lang="en-US" sz="1600" i="1" dirty="0"/>
          </a:p>
          <a:p>
            <a:pPr marL="171450" indent="-171450" algn="ctr">
              <a:buFont typeface="Wingdings" pitchFamily="2" charset="2"/>
              <a:buChar char="ü"/>
            </a:pPr>
            <a:r>
              <a:rPr lang="en-US" sz="1600" i="1" dirty="0" err="1"/>
              <a:t>Phân</a:t>
            </a:r>
            <a:r>
              <a:rPr lang="en-US" sz="1600" i="1" dirty="0"/>
              <a:t> </a:t>
            </a:r>
            <a:r>
              <a:rPr lang="en-US" sz="1600" i="1" dirty="0" err="1"/>
              <a:t>loại</a:t>
            </a:r>
            <a:endParaRPr lang="en-US" sz="1600" i="1" dirty="0"/>
          </a:p>
          <a:p>
            <a:pPr marL="171450" indent="-171450" algn="ctr">
              <a:buFont typeface="Wingdings" pitchFamily="2" charset="2"/>
              <a:buChar char="ü"/>
            </a:pPr>
            <a:endParaRPr lang="en-US" sz="1600" i="1" dirty="0"/>
          </a:p>
          <a:p>
            <a:pPr marL="171450" indent="-171450" algn="ctr">
              <a:buFont typeface="Wingdings" pitchFamily="2" charset="2"/>
              <a:buChar char="ü"/>
            </a:pPr>
            <a:r>
              <a:rPr lang="en-US" sz="1600" i="1" dirty="0" err="1"/>
              <a:t>Cấu</a:t>
            </a:r>
            <a:r>
              <a:rPr lang="en-US" sz="1600" i="1" dirty="0"/>
              <a:t> </a:t>
            </a:r>
            <a:r>
              <a:rPr lang="en-US" sz="1600" i="1" dirty="0" err="1"/>
              <a:t>trúc</a:t>
            </a:r>
            <a:endParaRPr lang="en-US" sz="1600" i="1" dirty="0"/>
          </a:p>
        </p:txBody>
      </p:sp>
      <p:sp>
        <p:nvSpPr>
          <p:cNvPr id="18" name="Rectangle 4"/>
          <p:cNvSpPr>
            <a:spLocks noGrp="1" noChangeArrowheads="1"/>
          </p:cNvSpPr>
          <p:nvPr>
            <p:ph type="title"/>
          </p:nvPr>
        </p:nvSpPr>
        <p:spPr>
          <a:xfrm>
            <a:off x="276225" y="395288"/>
            <a:ext cx="8291513" cy="720725"/>
          </a:xfrm>
        </p:spPr>
        <p:txBody>
          <a:bodyPr/>
          <a:lstStyle/>
          <a:p>
            <a:pPr eaLnBrk="1" hangingPunct="1">
              <a:defRPr/>
            </a:pPr>
            <a:r>
              <a:rPr lang="en-GB" sz="2800" b="1" i="1" dirty="0" err="1">
                <a:effectLst>
                  <a:outerShdw blurRad="50800" dist="76200" dir="18900000" algn="bl" rotWithShape="0">
                    <a:prstClr val="black">
                      <a:alpha val="40000"/>
                    </a:prstClr>
                  </a:outerShdw>
                </a:effectLst>
                <a:latin typeface="Verdana" pitchFamily="34" charset="0"/>
              </a:rPr>
              <a:t>Nội</a:t>
            </a:r>
            <a:r>
              <a:rPr lang="en-GB" sz="2800" b="1" i="1" dirty="0">
                <a:effectLst>
                  <a:outerShdw blurRad="50800" dist="76200" dir="18900000" algn="bl" rotWithShape="0">
                    <a:prstClr val="black">
                      <a:alpha val="40000"/>
                    </a:prstClr>
                  </a:outerShdw>
                </a:effectLst>
                <a:latin typeface="Verdana" pitchFamily="34" charset="0"/>
              </a:rPr>
              <a:t> dung </a:t>
            </a:r>
            <a:r>
              <a:rPr lang="en-GB" sz="2800" b="1" i="1" dirty="0" err="1">
                <a:effectLst>
                  <a:outerShdw blurRad="50800" dist="76200" dir="18900000" algn="bl" rotWithShape="0">
                    <a:prstClr val="black">
                      <a:alpha val="40000"/>
                    </a:prstClr>
                  </a:outerShdw>
                </a:effectLst>
                <a:latin typeface="Verdana" pitchFamily="34" charset="0"/>
              </a:rPr>
              <a:t>bài</a:t>
            </a:r>
            <a:r>
              <a:rPr lang="en-GB" sz="2800" b="1" i="1" dirty="0">
                <a:effectLst>
                  <a:outerShdw blurRad="50800" dist="76200" dir="18900000" algn="bl" rotWithShape="0">
                    <a:prstClr val="black">
                      <a:alpha val="40000"/>
                    </a:prstClr>
                  </a:outerShdw>
                </a:effectLst>
                <a:latin typeface="Verdana" pitchFamily="34" charset="0"/>
              </a:rPr>
              <a:t> </a:t>
            </a:r>
            <a:r>
              <a:rPr lang="en-GB" sz="2800" b="1" i="1" dirty="0" err="1">
                <a:effectLst>
                  <a:outerShdw blurRad="50800" dist="76200" dir="18900000" algn="bl" rotWithShape="0">
                    <a:prstClr val="black">
                      <a:alpha val="40000"/>
                    </a:prstClr>
                  </a:outerShdw>
                </a:effectLst>
                <a:latin typeface="Verdana" pitchFamily="34" charset="0"/>
              </a:rPr>
              <a:t>học</a:t>
            </a:r>
            <a:endParaRPr lang="en-GB" sz="2800" b="1" i="1" dirty="0">
              <a:effectLst>
                <a:outerShdw blurRad="50800" dist="76200" dir="18900000" algn="bl" rotWithShape="0">
                  <a:prstClr val="black">
                    <a:alpha val="40000"/>
                  </a:prstClr>
                </a:outerShdw>
              </a:effectLst>
              <a:latin typeface="Verdana"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500" fill="hold"/>
                                        <p:tgtEl>
                                          <p:spTgt spid="140"/>
                                        </p:tgtEl>
                                        <p:attrNameLst>
                                          <p:attrName>ppt_x</p:attrName>
                                        </p:attrNameLst>
                                      </p:cBhvr>
                                      <p:tavLst>
                                        <p:tav tm="0">
                                          <p:val>
                                            <p:strVal val="#ppt_x"/>
                                          </p:val>
                                        </p:tav>
                                        <p:tav tm="100000">
                                          <p:val>
                                            <p:strVal val="#ppt_x"/>
                                          </p:val>
                                        </p:tav>
                                      </p:tavLst>
                                    </p:anim>
                                    <p:anim calcmode="lin" valueType="num">
                                      <p:cBhvr additive="base">
                                        <p:cTn id="8" dur="500" fill="hold"/>
                                        <p:tgtEl>
                                          <p:spTgt spid="1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8"/>
                                        </p:tgtEl>
                                        <p:attrNameLst>
                                          <p:attrName>style.visibility</p:attrName>
                                        </p:attrNameLst>
                                      </p:cBhvr>
                                      <p:to>
                                        <p:strVal val="visible"/>
                                      </p:to>
                                    </p:set>
                                    <p:anim calcmode="lin" valueType="num">
                                      <p:cBhvr additive="base">
                                        <p:cTn id="11" dur="500" fill="hold"/>
                                        <p:tgtEl>
                                          <p:spTgt spid="148"/>
                                        </p:tgtEl>
                                        <p:attrNameLst>
                                          <p:attrName>ppt_x</p:attrName>
                                        </p:attrNameLst>
                                      </p:cBhvr>
                                      <p:tavLst>
                                        <p:tav tm="0">
                                          <p:val>
                                            <p:strVal val="#ppt_x"/>
                                          </p:val>
                                        </p:tav>
                                        <p:tav tm="100000">
                                          <p:val>
                                            <p:strVal val="#ppt_x"/>
                                          </p:val>
                                        </p:tav>
                                      </p:tavLst>
                                    </p:anim>
                                    <p:anim calcmode="lin" valueType="num">
                                      <p:cBhvr additive="base">
                                        <p:cTn id="12"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1"/>
                                        </p:tgtEl>
                                        <p:attrNameLst>
                                          <p:attrName>style.visibility</p:attrName>
                                        </p:attrNameLst>
                                      </p:cBhvr>
                                      <p:to>
                                        <p:strVal val="visible"/>
                                      </p:to>
                                    </p:set>
                                    <p:anim calcmode="lin" valueType="num">
                                      <p:cBhvr additive="base">
                                        <p:cTn id="17" dur="500" fill="hold"/>
                                        <p:tgtEl>
                                          <p:spTgt spid="141"/>
                                        </p:tgtEl>
                                        <p:attrNameLst>
                                          <p:attrName>ppt_x</p:attrName>
                                        </p:attrNameLst>
                                      </p:cBhvr>
                                      <p:tavLst>
                                        <p:tav tm="0">
                                          <p:val>
                                            <p:strVal val="#ppt_x"/>
                                          </p:val>
                                        </p:tav>
                                        <p:tav tm="100000">
                                          <p:val>
                                            <p:strVal val="#ppt_x"/>
                                          </p:val>
                                        </p:tav>
                                      </p:tavLst>
                                    </p:anim>
                                    <p:anim calcmode="lin" valueType="num">
                                      <p:cBhvr additive="base">
                                        <p:cTn id="18" dur="500" fill="hold"/>
                                        <p:tgtEl>
                                          <p:spTgt spid="14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139"/>
                                        </p:tgtEl>
                                        <p:attrNameLst>
                                          <p:attrName>style.visibility</p:attrName>
                                        </p:attrNameLst>
                                      </p:cBhvr>
                                      <p:to>
                                        <p:strVal val="visible"/>
                                      </p:to>
                                    </p:set>
                                    <p:anim calcmode="lin" valueType="num">
                                      <p:cBhvr additive="base">
                                        <p:cTn id="21" dur="500" fill="hold"/>
                                        <p:tgtEl>
                                          <p:spTgt spid="5139"/>
                                        </p:tgtEl>
                                        <p:attrNameLst>
                                          <p:attrName>ppt_x</p:attrName>
                                        </p:attrNameLst>
                                      </p:cBhvr>
                                      <p:tavLst>
                                        <p:tav tm="0">
                                          <p:val>
                                            <p:strVal val="#ppt_x"/>
                                          </p:val>
                                        </p:tav>
                                        <p:tav tm="100000">
                                          <p:val>
                                            <p:strVal val="#ppt_x"/>
                                          </p:val>
                                        </p:tav>
                                      </p:tavLst>
                                    </p:anim>
                                    <p:anim calcmode="lin" valueType="num">
                                      <p:cBhvr additive="base">
                                        <p:cTn id="22" dur="500" fill="hold"/>
                                        <p:tgtEl>
                                          <p:spTgt spid="513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141"/>
                                        </p:tgtEl>
                                        <p:attrNameLst>
                                          <p:attrName>style.visibility</p:attrName>
                                        </p:attrNameLst>
                                      </p:cBhvr>
                                      <p:to>
                                        <p:strVal val="visible"/>
                                      </p:to>
                                    </p:set>
                                    <p:anim calcmode="lin" valueType="num">
                                      <p:cBhvr additive="base">
                                        <p:cTn id="27" dur="500" fill="hold"/>
                                        <p:tgtEl>
                                          <p:spTgt spid="5141"/>
                                        </p:tgtEl>
                                        <p:attrNameLst>
                                          <p:attrName>ppt_x</p:attrName>
                                        </p:attrNameLst>
                                      </p:cBhvr>
                                      <p:tavLst>
                                        <p:tav tm="0">
                                          <p:val>
                                            <p:strVal val="#ppt_x"/>
                                          </p:val>
                                        </p:tav>
                                        <p:tav tm="100000">
                                          <p:val>
                                            <p:strVal val="#ppt_x"/>
                                          </p:val>
                                        </p:tav>
                                      </p:tavLst>
                                    </p:anim>
                                    <p:anim calcmode="lin" valueType="num">
                                      <p:cBhvr additive="base">
                                        <p:cTn id="28" dur="500" fill="hold"/>
                                        <p:tgtEl>
                                          <p:spTgt spid="514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3"/>
                                        </p:tgtEl>
                                        <p:attrNameLst>
                                          <p:attrName>style.visibility</p:attrName>
                                        </p:attrNameLst>
                                      </p:cBhvr>
                                      <p:to>
                                        <p:strVal val="visible"/>
                                      </p:to>
                                    </p:set>
                                    <p:anim calcmode="lin" valueType="num">
                                      <p:cBhvr additive="base">
                                        <p:cTn id="31" dur="500" fill="hold"/>
                                        <p:tgtEl>
                                          <p:spTgt spid="143"/>
                                        </p:tgtEl>
                                        <p:attrNameLst>
                                          <p:attrName>ppt_x</p:attrName>
                                        </p:attrNameLst>
                                      </p:cBhvr>
                                      <p:tavLst>
                                        <p:tav tm="0">
                                          <p:val>
                                            <p:strVal val="#ppt_x"/>
                                          </p:val>
                                        </p:tav>
                                        <p:tav tm="100000">
                                          <p:val>
                                            <p:strVal val="#ppt_x"/>
                                          </p:val>
                                        </p:tav>
                                      </p:tavLst>
                                    </p:anim>
                                    <p:anim calcmode="lin" valueType="num">
                                      <p:cBhvr additive="base">
                                        <p:cTn id="32"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140"/>
                                        </p:tgtEl>
                                        <p:attrNameLst>
                                          <p:attrName>style.visibility</p:attrName>
                                        </p:attrNameLst>
                                      </p:cBhvr>
                                      <p:to>
                                        <p:strVal val="visible"/>
                                      </p:to>
                                    </p:set>
                                    <p:anim calcmode="lin" valueType="num">
                                      <p:cBhvr additive="base">
                                        <p:cTn id="37" dur="500" fill="hold"/>
                                        <p:tgtEl>
                                          <p:spTgt spid="5140"/>
                                        </p:tgtEl>
                                        <p:attrNameLst>
                                          <p:attrName>ppt_x</p:attrName>
                                        </p:attrNameLst>
                                      </p:cBhvr>
                                      <p:tavLst>
                                        <p:tav tm="0">
                                          <p:val>
                                            <p:strVal val="#ppt_x"/>
                                          </p:val>
                                        </p:tav>
                                        <p:tav tm="100000">
                                          <p:val>
                                            <p:strVal val="#ppt_x"/>
                                          </p:val>
                                        </p:tav>
                                      </p:tavLst>
                                    </p:anim>
                                    <p:anim calcmode="lin" valueType="num">
                                      <p:cBhvr additive="base">
                                        <p:cTn id="38" dur="500" fill="hold"/>
                                        <p:tgtEl>
                                          <p:spTgt spid="514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2"/>
                                        </p:tgtEl>
                                        <p:attrNameLst>
                                          <p:attrName>style.visibility</p:attrName>
                                        </p:attrNameLst>
                                      </p:cBhvr>
                                      <p:to>
                                        <p:strVal val="visible"/>
                                      </p:to>
                                    </p:set>
                                    <p:anim calcmode="lin" valueType="num">
                                      <p:cBhvr additive="base">
                                        <p:cTn id="41" dur="500" fill="hold"/>
                                        <p:tgtEl>
                                          <p:spTgt spid="142"/>
                                        </p:tgtEl>
                                        <p:attrNameLst>
                                          <p:attrName>ppt_x</p:attrName>
                                        </p:attrNameLst>
                                      </p:cBhvr>
                                      <p:tavLst>
                                        <p:tav tm="0">
                                          <p:val>
                                            <p:strVal val="#ppt_x"/>
                                          </p:val>
                                        </p:tav>
                                        <p:tav tm="100000">
                                          <p:val>
                                            <p:strVal val="#ppt_x"/>
                                          </p:val>
                                        </p:tav>
                                      </p:tavLst>
                                    </p:anim>
                                    <p:anim calcmode="lin" valueType="num">
                                      <p:cBhvr additive="base">
                                        <p:cTn id="42"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42" grpId="0" animBg="1"/>
      <p:bldP spid="143" grpId="0" animBg="1"/>
      <p:bldP spid="148" grpId="0"/>
      <p:bldP spid="5139" grpId="0"/>
      <p:bldP spid="5140" grpId="0"/>
      <p:bldP spid="51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070E3EB-477A-431D-A8C6-586C23C4C20D}"/>
              </a:ext>
            </a:extLst>
          </p:cNvPr>
          <p:cNvSpPr/>
          <p:nvPr/>
        </p:nvSpPr>
        <p:spPr>
          <a:xfrm>
            <a:off x="152400" y="2438400"/>
            <a:ext cx="8572500" cy="3046988"/>
          </a:xfrm>
          <a:prstGeom prst="rect">
            <a:avLst/>
          </a:prstGeom>
        </p:spPr>
        <p:txBody>
          <a:bodyPr wrap="square">
            <a:spAutoFit/>
          </a:bodyPr>
          <a:lstStyle/>
          <a:p>
            <a:r>
              <a:rPr lang="vi-VN" dirty="0">
                <a:solidFill>
                  <a:schemeClr val="bg1"/>
                </a:solidFill>
                <a:latin typeface="sans"/>
              </a:rPr>
              <a:t>VD, 1 công ty có 8 địa chỉ lớp C: 200.100.48.0/24 - 200.100.55.0/24, nếu sử dụng trong bảng định tuyến sẽ chiếm 8 entries, nhưng với cách dùng của CIDR, thì 8 địa chỉ đó chỉ biểu diễn bằng 1 địa chỉ duy nhất là 200.100.48.0/21</a:t>
            </a:r>
          </a:p>
          <a:p>
            <a:r>
              <a:rPr lang="vi-VN" dirty="0">
                <a:solidFill>
                  <a:schemeClr val="bg1"/>
                </a:solidFill>
                <a:latin typeface="sans"/>
              </a:rPr>
              <a:t>Một ví dụ khác: một ISP có block địa chỉ 192.168.0.0/16. Công ty A mua một block địa chỉ nhỏ hơn là 192.168.0.0/23 từ ISP. Như vậy nó có thể dùng 9 bit cho địa chỉ host, trừ đi địa chỉ network và địa chỉ broadcast thì A có thể đánh địa chỉ cho 2^9-2 = 510 máy.</a:t>
            </a:r>
            <a:endParaRPr lang="vi-VN" b="0" i="0" dirty="0">
              <a:solidFill>
                <a:schemeClr val="bg1"/>
              </a:solidFill>
              <a:effectLst/>
              <a:latin typeface="sans"/>
            </a:endParaRPr>
          </a:p>
        </p:txBody>
      </p:sp>
    </p:spTree>
    <p:extLst>
      <p:ext uri="{BB962C8B-B14F-4D97-AF65-F5344CB8AC3E}">
        <p14:creationId xmlns:p14="http://schemas.microsoft.com/office/powerpoint/2010/main" val="8206064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xmlns="" id="{C0A644DE-20D2-40D6-AB9B-9BCE6ED434DE}"/>
              </a:ext>
            </a:extLst>
          </p:cNvPr>
          <p:cNvSpPr>
            <a:spLocks noGrp="1" noChangeArrowheads="1"/>
          </p:cNvSpPr>
          <p:nvPr>
            <p:ph type="title"/>
          </p:nvPr>
        </p:nvSpPr>
        <p:spPr>
          <a:xfrm>
            <a:off x="228600" y="304800"/>
            <a:ext cx="4572000" cy="7207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en-GB" sz="2400" b="1" i="1"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Khái</a:t>
            </a:r>
            <a:r>
              <a:rPr lang="en-GB" sz="2400" b="1" i="1"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GB" sz="2400" b="1" i="1"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quát</a:t>
            </a:r>
            <a:r>
              <a:rPr lang="en-GB" sz="2400" b="1" i="1"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GB" sz="2400" b="1" i="1"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chung</a:t>
            </a:r>
            <a:r>
              <a:rPr lang="en-GB" sz="2400" b="1" i="1"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GB" sz="2400" b="1" i="1"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về</a:t>
            </a:r>
            <a:r>
              <a:rPr lang="en-GB" sz="2400" b="1" i="1" dirty="0">
                <a:solidFill>
                  <a:schemeClr val="accent5">
                    <a:lumMod val="10000"/>
                  </a:schemeClr>
                </a:solidFill>
                <a:effectLst>
                  <a:outerShdw blurRad="50800" dist="38100" dir="18900000" algn="bl" rotWithShape="0">
                    <a:prstClr val="black">
                      <a:alpha val="40000"/>
                    </a:prstClr>
                  </a:outerShdw>
                </a:effectLst>
                <a:latin typeface="Verdana" pitchFamily="34" charset="0"/>
              </a:rPr>
              <a:t> IPV4</a:t>
            </a:r>
          </a:p>
        </p:txBody>
      </p:sp>
      <p:sp>
        <p:nvSpPr>
          <p:cNvPr id="8" name="Rectangle 7">
            <a:extLst>
              <a:ext uri="{FF2B5EF4-FFF2-40B4-BE49-F238E27FC236}">
                <a16:creationId xmlns:a16="http://schemas.microsoft.com/office/drawing/2014/main" xmlns="" id="{105A8761-8F3C-4428-8294-6BDA0982875B}"/>
              </a:ext>
            </a:extLst>
          </p:cNvPr>
          <p:cNvSpPr/>
          <p:nvPr/>
        </p:nvSpPr>
        <p:spPr>
          <a:xfrm>
            <a:off x="313082" y="1676400"/>
            <a:ext cx="8517835" cy="1339662"/>
          </a:xfrm>
          <a:prstGeom prst="rect">
            <a:avLst/>
          </a:prstGeom>
        </p:spPr>
        <p:txBody>
          <a:bodyPr wrap="square">
            <a:spAutoFit/>
          </a:bodyPr>
          <a:lstStyle/>
          <a:p>
            <a:pPr marL="0" marR="0">
              <a:lnSpc>
                <a:spcPct val="115000"/>
              </a:lnSpc>
              <a:spcBef>
                <a:spcPts val="0"/>
              </a:spcBef>
              <a:spcAft>
                <a:spcPts val="10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IPv4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độ</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dài</a:t>
            </a:r>
            <a:r>
              <a:rPr lang="en-US" dirty="0">
                <a:latin typeface="Times New Roman" panose="02020603050405020304" pitchFamily="18" charset="0"/>
                <a:ea typeface="Calibri" panose="020F0502020204030204" pitchFamily="34" charset="0"/>
                <a:cs typeface="Times New Roman" panose="02020603050405020304" pitchFamily="18" charset="0"/>
              </a:rPr>
              <a:t> 32bit,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chia  </a:t>
            </a:r>
            <a:r>
              <a:rPr lang="en-US" dirty="0" err="1">
                <a:latin typeface="Times New Roman" panose="02020603050405020304" pitchFamily="18" charset="0"/>
                <a:ea typeface="Calibri" panose="020F0502020204030204" pitchFamily="34" charset="0"/>
                <a:cs typeface="Times New Roman" panose="02020603050405020304" pitchFamily="18" charset="0"/>
              </a:rPr>
              <a:t>thành</a:t>
            </a:r>
            <a:r>
              <a:rPr lang="en-US" dirty="0">
                <a:latin typeface="Times New Roman" panose="02020603050405020304" pitchFamily="18" charset="0"/>
                <a:ea typeface="Calibri" panose="020F0502020204030204" pitchFamily="34" charset="0"/>
                <a:cs typeface="Times New Roman" panose="02020603050405020304" pitchFamily="18" charset="0"/>
              </a:rPr>
              <a:t>  4Octet (4 </a:t>
            </a:r>
            <a:r>
              <a:rPr lang="en-US" dirty="0" err="1">
                <a:latin typeface="Times New Roman" panose="02020603050405020304" pitchFamily="18" charset="0"/>
                <a:ea typeface="Calibri" panose="020F0502020204030204" pitchFamily="34" charset="0"/>
                <a:cs typeface="Times New Roman" panose="02020603050405020304" pitchFamily="18" charset="0"/>
              </a:rPr>
              <a:t>phần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mỗi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tách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biệt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nhau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bằng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dấu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chấm</a:t>
            </a:r>
            <a:r>
              <a:rPr lang="en-US" dirty="0">
                <a:latin typeface="Times New Roman" panose="02020603050405020304" pitchFamily="18" charset="0"/>
                <a:ea typeface="Calibri" panose="020F0502020204030204" pitchFamily="34" charset="0"/>
                <a:cs typeface="Times New Roman" panose="02020603050405020304" pitchFamily="18" charset="0"/>
              </a:rPr>
              <a:t> (.). </a:t>
            </a:r>
            <a:r>
              <a:rPr lang="en-US" dirty="0" err="1">
                <a:latin typeface="Times New Roman" panose="02020603050405020304" pitchFamily="18" charset="0"/>
                <a:ea typeface="Calibri" panose="020F0502020204030204" pitchFamily="34" charset="0"/>
                <a:cs typeface="Times New Roman" panose="02020603050405020304" pitchFamily="18" charset="0"/>
              </a:rPr>
              <a:t>Mỗi</a:t>
            </a:r>
            <a:r>
              <a:rPr lang="en-US" dirty="0">
                <a:latin typeface="Times New Roman" panose="02020603050405020304" pitchFamily="18" charset="0"/>
                <a:ea typeface="Calibri" panose="020F0502020204030204" pitchFamily="34" charset="0"/>
                <a:cs typeface="Times New Roman" panose="02020603050405020304" pitchFamily="18" charset="0"/>
              </a:rPr>
              <a:t> Octet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8 bit (</a:t>
            </a:r>
            <a:r>
              <a:rPr lang="en-US" dirty="0" err="1">
                <a:latin typeface="Times New Roman" panose="02020603050405020304" pitchFamily="18" charset="0"/>
                <a:ea typeface="Calibri" panose="020F0502020204030204" pitchFamily="34" charset="0"/>
                <a:cs typeface="Times New Roman" panose="02020603050405020304" pitchFamily="18" charset="0"/>
              </a:rPr>
              <a:t>tương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đương</a:t>
            </a:r>
            <a:r>
              <a:rPr lang="en-US" dirty="0">
                <a:latin typeface="Times New Roman" panose="02020603050405020304" pitchFamily="18" charset="0"/>
                <a:ea typeface="Calibri" panose="020F0502020204030204" pitchFamily="34" charset="0"/>
                <a:cs typeface="Times New Roman" panose="02020603050405020304" pitchFamily="18" charset="0"/>
              </a:rPr>
              <a:t> 1 byte).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xmlns="" id="{8391656D-787C-4B0B-ADF3-FDAEE81C2FD4}"/>
              </a:ext>
            </a:extLst>
          </p:cNvPr>
          <p:cNvPicPr/>
          <p:nvPr/>
        </p:nvPicPr>
        <p:blipFill>
          <a:blip r:embed="rId2"/>
          <a:stretch>
            <a:fillRect/>
          </a:stretch>
        </p:blipFill>
        <p:spPr>
          <a:xfrm>
            <a:off x="609599" y="3429000"/>
            <a:ext cx="7924800" cy="2356176"/>
          </a:xfrm>
          <a:prstGeom prst="rect">
            <a:avLst/>
          </a:prstGeom>
        </p:spPr>
      </p:pic>
    </p:spTree>
    <p:extLst>
      <p:ext uri="{BB962C8B-B14F-4D97-AF65-F5344CB8AC3E}">
        <p14:creationId xmlns:p14="http://schemas.microsoft.com/office/powerpoint/2010/main" val="19116778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3F63F241-789C-4C81-972A-719D8A8BA7EC}"/>
              </a:ext>
            </a:extLst>
          </p:cNvPr>
          <p:cNvSpPr txBox="1">
            <a:spLocks noChangeArrowheads="1"/>
          </p:cNvSpPr>
          <p:nvPr/>
        </p:nvSpPr>
        <p:spPr>
          <a:xfrm>
            <a:off x="228600" y="304800"/>
            <a:ext cx="4572000" cy="7207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Microsoft Sans Serif" pitchFamily="34" charset="0"/>
              </a:defRPr>
            </a:lvl2pPr>
            <a:lvl3pPr algn="l" rtl="0" eaLnBrk="0" fontAlgn="base" hangingPunct="0">
              <a:spcBef>
                <a:spcPct val="0"/>
              </a:spcBef>
              <a:spcAft>
                <a:spcPct val="0"/>
              </a:spcAft>
              <a:defRPr sz="4400">
                <a:solidFill>
                  <a:schemeClr val="tx1"/>
                </a:solidFill>
                <a:latin typeface="Microsoft Sans Serif" pitchFamily="34" charset="0"/>
              </a:defRPr>
            </a:lvl3pPr>
            <a:lvl4pPr algn="l" rtl="0" eaLnBrk="0" fontAlgn="base" hangingPunct="0">
              <a:spcBef>
                <a:spcPct val="0"/>
              </a:spcBef>
              <a:spcAft>
                <a:spcPct val="0"/>
              </a:spcAft>
              <a:defRPr sz="4400">
                <a:solidFill>
                  <a:schemeClr val="tx1"/>
                </a:solidFill>
                <a:latin typeface="Microsoft Sans Serif" pitchFamily="34" charset="0"/>
              </a:defRPr>
            </a:lvl4pPr>
            <a:lvl5pPr algn="l" rtl="0" eaLnBrk="0" fontAlgn="base" hangingPunct="0">
              <a:spcBef>
                <a:spcPct val="0"/>
              </a:spcBef>
              <a:spcAft>
                <a:spcPct val="0"/>
              </a:spcAft>
              <a:defRPr sz="4400">
                <a:solidFill>
                  <a:schemeClr val="tx1"/>
                </a:solidFill>
                <a:latin typeface="Microsoft Sans Serif" pitchFamily="34" charset="0"/>
              </a:defRPr>
            </a:lvl5pPr>
            <a:lvl6pPr marL="457200" algn="l" rtl="0" eaLnBrk="1" fontAlgn="base" hangingPunct="1">
              <a:spcBef>
                <a:spcPct val="0"/>
              </a:spcBef>
              <a:spcAft>
                <a:spcPct val="0"/>
              </a:spcAft>
              <a:defRPr sz="4400">
                <a:solidFill>
                  <a:schemeClr val="tx1"/>
                </a:solidFill>
                <a:latin typeface="Microsoft Sans Serif" pitchFamily="34" charset="0"/>
              </a:defRPr>
            </a:lvl6pPr>
            <a:lvl7pPr marL="914400" algn="l" rtl="0" eaLnBrk="1" fontAlgn="base" hangingPunct="1">
              <a:spcBef>
                <a:spcPct val="0"/>
              </a:spcBef>
              <a:spcAft>
                <a:spcPct val="0"/>
              </a:spcAft>
              <a:defRPr sz="4400">
                <a:solidFill>
                  <a:schemeClr val="tx1"/>
                </a:solidFill>
                <a:latin typeface="Microsoft Sans Serif" pitchFamily="34" charset="0"/>
              </a:defRPr>
            </a:lvl7pPr>
            <a:lvl8pPr marL="1371600" algn="l" rtl="0" eaLnBrk="1" fontAlgn="base" hangingPunct="1">
              <a:spcBef>
                <a:spcPct val="0"/>
              </a:spcBef>
              <a:spcAft>
                <a:spcPct val="0"/>
              </a:spcAft>
              <a:defRPr sz="4400">
                <a:solidFill>
                  <a:schemeClr val="tx1"/>
                </a:solidFill>
                <a:latin typeface="Microsoft Sans Serif" pitchFamily="34" charset="0"/>
              </a:defRPr>
            </a:lvl8pPr>
            <a:lvl9pPr marL="1828800" algn="l" rtl="0" eaLnBrk="1" fontAlgn="base" hangingPunct="1">
              <a:spcBef>
                <a:spcPct val="0"/>
              </a:spcBef>
              <a:spcAft>
                <a:spcPct val="0"/>
              </a:spcAft>
              <a:defRPr sz="4400">
                <a:solidFill>
                  <a:schemeClr val="tx1"/>
                </a:solidFill>
                <a:latin typeface="Microsoft Sans Serif" pitchFamily="34" charset="0"/>
              </a:defRPr>
            </a:lvl9pPr>
          </a:lstStyle>
          <a:p>
            <a:pPr eaLnBrk="1" hangingPunct="1">
              <a:defRPr/>
            </a:pPr>
            <a:r>
              <a:rPr lang="en-GB"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Ch</a:t>
            </a: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ức</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năng</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của</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GB"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IPV4</a:t>
            </a:r>
          </a:p>
        </p:txBody>
      </p:sp>
      <p:sp>
        <p:nvSpPr>
          <p:cNvPr id="3" name="Rectangle 2">
            <a:extLst>
              <a:ext uri="{FF2B5EF4-FFF2-40B4-BE49-F238E27FC236}">
                <a16:creationId xmlns:a16="http://schemas.microsoft.com/office/drawing/2014/main" xmlns="" id="{C0C7F288-4673-46F4-BE09-DD225ADBDDEC}"/>
              </a:ext>
            </a:extLst>
          </p:cNvPr>
          <p:cNvSpPr/>
          <p:nvPr/>
        </p:nvSpPr>
        <p:spPr>
          <a:xfrm>
            <a:off x="228600" y="1536366"/>
            <a:ext cx="8610600" cy="1892634"/>
          </a:xfrm>
          <a:prstGeom prst="rect">
            <a:avLst/>
          </a:prstGeom>
        </p:spPr>
        <p:txBody>
          <a:bodyPr wrap="square">
            <a:spAutoFit/>
          </a:bodyPr>
          <a:lstStyle/>
          <a:p>
            <a:pPr marL="0" marR="0">
              <a:lnSpc>
                <a:spcPct val="115000"/>
              </a:lnSpc>
              <a:spcBef>
                <a:spcPts val="0"/>
              </a:spcBef>
              <a:spcAft>
                <a:spcPts val="1000"/>
              </a:spcAft>
            </a:pPr>
            <a:r>
              <a:rPr lang="en-US" b="1" dirty="0" err="1">
                <a:latin typeface="Times New Roman" panose="02020603050405020304" pitchFamily="18" charset="0"/>
                <a:ea typeface="Calibri" panose="020F0502020204030204" pitchFamily="34" charset="0"/>
                <a:cs typeface="Times New Roman" panose="02020603050405020304" pitchFamily="18" charset="0"/>
              </a:rPr>
              <a:t>Định</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danh</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các</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giao</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diện</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mạng</a:t>
            </a:r>
            <a:r>
              <a:rPr lang="en-US" b="1" dirty="0">
                <a:latin typeface="Times New Roman" panose="02020603050405020304" pitchFamily="18" charset="0"/>
                <a:ea typeface="Calibri" panose="020F0502020204030204" pitchFamily="34" charset="0"/>
                <a:cs typeface="Times New Roman" panose="02020603050405020304" pitchFamily="18" charset="0"/>
              </a:rPr>
              <a:t> </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IPv4 </a:t>
            </a:r>
            <a:r>
              <a:rPr lang="en-US" dirty="0" err="1">
                <a:latin typeface="Times New Roman" panose="02020603050405020304" pitchFamily="18" charset="0"/>
                <a:ea typeface="Calibri" panose="020F0502020204030204" pitchFamily="34" charset="0"/>
                <a:cs typeface="Times New Roman" panose="02020603050405020304" pitchFamily="18" charset="0"/>
              </a:rPr>
              <a:t>cung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cấp</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số</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danh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nhất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những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giao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diện</a:t>
            </a:r>
            <a:r>
              <a:rPr lang="en-US" dirty="0">
                <a:latin typeface="Times New Roman" panose="02020603050405020304" pitchFamily="18" charset="0"/>
                <a:ea typeface="Calibri" panose="020F0502020204030204" pitchFamily="34" charset="0"/>
                <a:cs typeface="Times New Roman" panose="02020603050405020304" pitchFamily="18" charset="0"/>
              </a:rPr>
              <a:t> (card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tham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gia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Internet. </a:t>
            </a:r>
            <a:r>
              <a:rPr lang="en-US" dirty="0" err="1">
                <a:latin typeface="Times New Roman" panose="02020603050405020304" pitchFamily="18" charset="0"/>
                <a:ea typeface="Calibri" panose="020F0502020204030204" pitchFamily="34" charset="0"/>
                <a:cs typeface="Times New Roman" panose="02020603050405020304" pitchFamily="18" charset="0"/>
              </a:rPr>
              <a:t>Từ</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xác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node (</a:t>
            </a:r>
            <a:r>
              <a:rPr lang="en-US" dirty="0" err="1">
                <a:latin typeface="Times New Roman" panose="02020603050405020304" pitchFamily="18" charset="0"/>
                <a:ea typeface="Calibri" panose="020F0502020204030204" pitchFamily="34" charset="0"/>
                <a:cs typeface="Times New Roman" panose="02020603050405020304" pitchFamily="18" charset="0"/>
              </a:rPr>
              <a:t>máy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tính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hoặc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thiết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bị</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nhất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Internet.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xmlns="" id="{25BEF27E-A8AA-4582-8FDE-D1794C637D00}"/>
              </a:ext>
            </a:extLst>
          </p:cNvPr>
          <p:cNvSpPr/>
          <p:nvPr/>
        </p:nvSpPr>
        <p:spPr>
          <a:xfrm>
            <a:off x="225287" y="3811103"/>
            <a:ext cx="8915400" cy="2742097"/>
          </a:xfrm>
          <a:prstGeom prst="rect">
            <a:avLst/>
          </a:prstGeom>
        </p:spPr>
        <p:txBody>
          <a:bodyPr wrap="square">
            <a:spAutoFit/>
          </a:bodyPr>
          <a:lstStyle/>
          <a:p>
            <a:pPr marL="0" marR="0">
              <a:lnSpc>
                <a:spcPct val="115000"/>
              </a:lnSpc>
              <a:spcBef>
                <a:spcPts val="0"/>
              </a:spcBef>
              <a:spcAft>
                <a:spcPts val="1000"/>
              </a:spcAft>
            </a:pPr>
            <a:r>
              <a:rPr lang="en-US" b="1" dirty="0" err="1">
                <a:latin typeface="Times New Roman" panose="02020603050405020304" pitchFamily="18" charset="0"/>
                <a:ea typeface="Calibri" panose="020F0502020204030204" pitchFamily="34" charset="0"/>
                <a:cs typeface="Times New Roman" panose="02020603050405020304" pitchFamily="18" charset="0"/>
              </a:rPr>
              <a:t>Hỗ</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trợ</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cho</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định</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err="1">
                <a:latin typeface="Times New Roman" panose="02020603050405020304" pitchFamily="18" charset="0"/>
                <a:ea typeface="Calibri" panose="020F0502020204030204" pitchFamily="34" charset="0"/>
                <a:cs typeface="Times New Roman" panose="02020603050405020304" pitchFamily="18" charset="0"/>
              </a:rPr>
              <a:t>tuyến</a:t>
            </a:r>
            <a:r>
              <a:rPr lang="en-US" b="1" dirty="0">
                <a:latin typeface="Times New Roman" panose="02020603050405020304" pitchFamily="18" charset="0"/>
                <a:ea typeface="Calibri" panose="020F0502020204030204" pitchFamily="34" charset="0"/>
                <a:cs typeface="Times New Roman" panose="02020603050405020304" pitchFamily="18" charset="0"/>
              </a:rPr>
              <a:t> </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Để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truyền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tải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thông</a:t>
            </a:r>
            <a:r>
              <a:rPr lang="en-US" dirty="0">
                <a:latin typeface="Times New Roman" panose="02020603050405020304" pitchFamily="18" charset="0"/>
                <a:ea typeface="Calibri" panose="020F0502020204030204" pitchFamily="34" charset="0"/>
                <a:cs typeface="Times New Roman" panose="02020603050405020304" pitchFamily="18" charset="0"/>
              </a:rPr>
              <a:t> tin </a:t>
            </a:r>
            <a:r>
              <a:rPr lang="en-US" dirty="0" err="1">
                <a:latin typeface="Times New Roman" panose="02020603050405020304" pitchFamily="18" charset="0"/>
                <a:ea typeface="Calibri" panose="020F0502020204030204" pitchFamily="34" charset="0"/>
                <a:cs typeface="Times New Roman" panose="02020603050405020304" pitchFamily="18" charset="0"/>
              </a:rPr>
              <a:t>từ</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sang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trên</a:t>
            </a:r>
            <a:r>
              <a:rPr lang="en-US" dirty="0">
                <a:latin typeface="Times New Roman" panose="02020603050405020304" pitchFamily="18" charset="0"/>
                <a:ea typeface="Calibri" panose="020F0502020204030204" pitchFamily="34" charset="0"/>
                <a:cs typeface="Times New Roman" panose="02020603050405020304" pitchFamily="18" charset="0"/>
              </a:rPr>
              <a:t> Internet,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những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thiết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bị</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thực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hiện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chức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năng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nối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chuyển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tải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thông</a:t>
            </a:r>
            <a:r>
              <a:rPr lang="en-US" dirty="0">
                <a:latin typeface="Times New Roman" panose="02020603050405020304" pitchFamily="18" charset="0"/>
                <a:ea typeface="Calibri" panose="020F0502020204030204" pitchFamily="34" charset="0"/>
                <a:cs typeface="Times New Roman" panose="02020603050405020304" pitchFamily="18" charset="0"/>
              </a:rPr>
              <a:t> tin </a:t>
            </a:r>
            <a:r>
              <a:rPr lang="en-US" dirty="0" err="1">
                <a:latin typeface="Times New Roman" panose="02020603050405020304" pitchFamily="18" charset="0"/>
                <a:ea typeface="Calibri" panose="020F0502020204030204" pitchFamily="34" charset="0"/>
                <a:cs typeface="Times New Roman" panose="02020603050405020304" pitchFamily="18" charset="0"/>
              </a:rPr>
              <a:t>giữa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gọi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bộ</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tuyến</a:t>
            </a:r>
            <a:r>
              <a:rPr lang="en-US" dirty="0">
                <a:latin typeface="Times New Roman" panose="02020603050405020304" pitchFamily="18" charset="0"/>
                <a:ea typeface="Calibri" panose="020F0502020204030204" pitchFamily="34" charset="0"/>
                <a:cs typeface="Times New Roman" panose="02020603050405020304" pitchFamily="18" charset="0"/>
              </a:rPr>
              <a:t> (router). </a:t>
            </a:r>
            <a:r>
              <a:rPr lang="en-US" dirty="0" err="1">
                <a:latin typeface="Times New Roman" panose="02020603050405020304" pitchFamily="18" charset="0"/>
                <a:ea typeface="Calibri" panose="020F0502020204030204" pitchFamily="34" charset="0"/>
                <a:cs typeface="Times New Roman" panose="02020603050405020304" pitchFamily="18" charset="0"/>
              </a:rPr>
              <a:t>Định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tuyến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quy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trình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thiết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bị</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dịch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chuyển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gói</a:t>
            </a:r>
            <a:r>
              <a:rPr lang="en-US" dirty="0">
                <a:latin typeface="Times New Roman" panose="02020603050405020304" pitchFamily="18" charset="0"/>
                <a:ea typeface="Calibri" panose="020F0502020204030204" pitchFamily="34" charset="0"/>
                <a:cs typeface="Times New Roman" panose="02020603050405020304" pitchFamily="18" charset="0"/>
              </a:rPr>
              <a:t> tin </a:t>
            </a:r>
            <a:r>
              <a:rPr lang="en-US" dirty="0" err="1">
                <a:latin typeface="Times New Roman" panose="02020603050405020304" pitchFamily="18" charset="0"/>
                <a:ea typeface="Calibri" panose="020F0502020204030204" pitchFamily="34" charset="0"/>
                <a:cs typeface="Times New Roman" panose="02020603050405020304" pitchFamily="18" charset="0"/>
              </a:rPr>
              <a:t>từ</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sang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31026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3F63F241-789C-4C81-972A-719D8A8BA7EC}"/>
              </a:ext>
            </a:extLst>
          </p:cNvPr>
          <p:cNvSpPr txBox="1">
            <a:spLocks noChangeArrowheads="1"/>
          </p:cNvSpPr>
          <p:nvPr/>
        </p:nvSpPr>
        <p:spPr>
          <a:xfrm>
            <a:off x="228600" y="304800"/>
            <a:ext cx="4572000" cy="7207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Microsoft Sans Serif" pitchFamily="34" charset="0"/>
              </a:defRPr>
            </a:lvl2pPr>
            <a:lvl3pPr algn="l" rtl="0" eaLnBrk="0" fontAlgn="base" hangingPunct="0">
              <a:spcBef>
                <a:spcPct val="0"/>
              </a:spcBef>
              <a:spcAft>
                <a:spcPct val="0"/>
              </a:spcAft>
              <a:defRPr sz="4400">
                <a:solidFill>
                  <a:schemeClr val="tx1"/>
                </a:solidFill>
                <a:latin typeface="Microsoft Sans Serif" pitchFamily="34" charset="0"/>
              </a:defRPr>
            </a:lvl3pPr>
            <a:lvl4pPr algn="l" rtl="0" eaLnBrk="0" fontAlgn="base" hangingPunct="0">
              <a:spcBef>
                <a:spcPct val="0"/>
              </a:spcBef>
              <a:spcAft>
                <a:spcPct val="0"/>
              </a:spcAft>
              <a:defRPr sz="4400">
                <a:solidFill>
                  <a:schemeClr val="tx1"/>
                </a:solidFill>
                <a:latin typeface="Microsoft Sans Serif" pitchFamily="34" charset="0"/>
              </a:defRPr>
            </a:lvl4pPr>
            <a:lvl5pPr algn="l" rtl="0" eaLnBrk="0" fontAlgn="base" hangingPunct="0">
              <a:spcBef>
                <a:spcPct val="0"/>
              </a:spcBef>
              <a:spcAft>
                <a:spcPct val="0"/>
              </a:spcAft>
              <a:defRPr sz="4400">
                <a:solidFill>
                  <a:schemeClr val="tx1"/>
                </a:solidFill>
                <a:latin typeface="Microsoft Sans Serif" pitchFamily="34" charset="0"/>
              </a:defRPr>
            </a:lvl5pPr>
            <a:lvl6pPr marL="457200" algn="l" rtl="0" eaLnBrk="1" fontAlgn="base" hangingPunct="1">
              <a:spcBef>
                <a:spcPct val="0"/>
              </a:spcBef>
              <a:spcAft>
                <a:spcPct val="0"/>
              </a:spcAft>
              <a:defRPr sz="4400">
                <a:solidFill>
                  <a:schemeClr val="tx1"/>
                </a:solidFill>
                <a:latin typeface="Microsoft Sans Serif" pitchFamily="34" charset="0"/>
              </a:defRPr>
            </a:lvl6pPr>
            <a:lvl7pPr marL="914400" algn="l" rtl="0" eaLnBrk="1" fontAlgn="base" hangingPunct="1">
              <a:spcBef>
                <a:spcPct val="0"/>
              </a:spcBef>
              <a:spcAft>
                <a:spcPct val="0"/>
              </a:spcAft>
              <a:defRPr sz="4400">
                <a:solidFill>
                  <a:schemeClr val="tx1"/>
                </a:solidFill>
                <a:latin typeface="Microsoft Sans Serif" pitchFamily="34" charset="0"/>
              </a:defRPr>
            </a:lvl7pPr>
            <a:lvl8pPr marL="1371600" algn="l" rtl="0" eaLnBrk="1" fontAlgn="base" hangingPunct="1">
              <a:spcBef>
                <a:spcPct val="0"/>
              </a:spcBef>
              <a:spcAft>
                <a:spcPct val="0"/>
              </a:spcAft>
              <a:defRPr sz="4400">
                <a:solidFill>
                  <a:schemeClr val="tx1"/>
                </a:solidFill>
                <a:latin typeface="Microsoft Sans Serif" pitchFamily="34" charset="0"/>
              </a:defRPr>
            </a:lvl8pPr>
            <a:lvl9pPr marL="1828800" algn="l" rtl="0" eaLnBrk="1" fontAlgn="base" hangingPunct="1">
              <a:spcBef>
                <a:spcPct val="0"/>
              </a:spcBef>
              <a:spcAft>
                <a:spcPct val="0"/>
              </a:spcAft>
              <a:defRPr sz="4400">
                <a:solidFill>
                  <a:schemeClr val="tx1"/>
                </a:solidFill>
                <a:latin typeface="Microsoft Sans Serif" pitchFamily="34" charset="0"/>
              </a:defRPr>
            </a:lvl9pPr>
          </a:lstStyle>
          <a:p>
            <a:pPr eaLnBrk="1" hangingPunct="1">
              <a:defRPr/>
            </a:pP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Phân</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loại</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GB"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IPV4</a:t>
            </a:r>
          </a:p>
        </p:txBody>
      </p:sp>
      <p:sp>
        <p:nvSpPr>
          <p:cNvPr id="3" name="Rectangle 2">
            <a:extLst>
              <a:ext uri="{FF2B5EF4-FFF2-40B4-BE49-F238E27FC236}">
                <a16:creationId xmlns:a16="http://schemas.microsoft.com/office/drawing/2014/main" xmlns="" id="{AA3B84BD-EB53-4F0E-A63A-3622657CFEFC}"/>
              </a:ext>
            </a:extLst>
          </p:cNvPr>
          <p:cNvSpPr/>
          <p:nvPr/>
        </p:nvSpPr>
        <p:spPr>
          <a:xfrm>
            <a:off x="228600" y="1447800"/>
            <a:ext cx="8763000" cy="2573846"/>
          </a:xfrm>
          <a:prstGeom prst="rect">
            <a:avLst/>
          </a:prstGeom>
        </p:spPr>
        <p:txBody>
          <a:bodyPr wrap="square">
            <a:spAutoFit/>
          </a:bodyPr>
          <a:lstStyle/>
          <a:p>
            <a:pPr marL="0" marR="0">
              <a:lnSpc>
                <a:spcPct val="115000"/>
              </a:lnSpc>
              <a:spcBef>
                <a:spcPts val="0"/>
              </a:spcBef>
              <a:spcAft>
                <a:spcPts val="1000"/>
              </a:spcAft>
            </a:pP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Dạng</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thập</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phân</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IP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định</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dạng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như</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sau</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x.y.z.t.</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Trong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đó</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0 ≤ x, y, z, t ≤ 255</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Trong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tế</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IP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thường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viết</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dưới</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dạng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rút</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gọn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tuy</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nhiên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dạng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đầy</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đủ</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nó</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viết</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đủ</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3 con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số</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trong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từng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Octet.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xmlns="" id="{8B1A6FB0-E19D-4786-9D3F-E409D5CD2131}"/>
              </a:ext>
            </a:extLst>
          </p:cNvPr>
          <p:cNvSpPr/>
          <p:nvPr/>
        </p:nvSpPr>
        <p:spPr>
          <a:xfrm>
            <a:off x="228600" y="4800600"/>
            <a:ext cx="8763000" cy="1467902"/>
          </a:xfrm>
          <a:prstGeom prst="rect">
            <a:avLst/>
          </a:prstGeom>
        </p:spPr>
        <p:txBody>
          <a:bodyPr wrap="square">
            <a:spAutoFit/>
          </a:bodyPr>
          <a:lstStyle/>
          <a:p>
            <a:pPr marL="0" marR="0">
              <a:lnSpc>
                <a:spcPct val="115000"/>
              </a:lnSpc>
              <a:spcBef>
                <a:spcPts val="0"/>
              </a:spcBef>
              <a:spcAft>
                <a:spcPts val="1000"/>
              </a:spcAft>
            </a:pP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Ví</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IP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thường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thấy</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trên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tế</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thể</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192.168.1.2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nhưng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dạng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đầy</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đủ</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192.168.001.002.</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7297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5C0A15A-8822-4D39-A6B6-BC3CE14137A3}"/>
              </a:ext>
            </a:extLst>
          </p:cNvPr>
          <p:cNvSpPr/>
          <p:nvPr/>
        </p:nvSpPr>
        <p:spPr>
          <a:xfrm>
            <a:off x="152400" y="1524000"/>
            <a:ext cx="8991600" cy="5082225"/>
          </a:xfrm>
          <a:prstGeom prst="rect">
            <a:avLst/>
          </a:prstGeom>
        </p:spPr>
        <p:txBody>
          <a:bodyPr wrap="square">
            <a:spAutoFit/>
          </a:bodyPr>
          <a:lstStyle/>
          <a:p>
            <a:pPr marL="0" marR="0">
              <a:lnSpc>
                <a:spcPct val="115000"/>
              </a:lnSpc>
              <a:spcBef>
                <a:spcPts val="0"/>
              </a:spcBef>
              <a:spcAft>
                <a:spcPts val="1000"/>
              </a:spcAft>
            </a:pP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Dạng</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nhị</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phân</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Trong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dạng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nhị</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phân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Ipv4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biểu</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diễn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dưới</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dạng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bit 0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1:</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Ví</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01110101  10010101  00011101  11101010</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Ipv4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gồm</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thành</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3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thành</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phần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chính</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Class bit: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dùng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nhận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dạng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lớp</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 B, C,D,E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IP.</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NetID: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giá</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trị</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xác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định</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đường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mạng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Trong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số</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32 bit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dùng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IP,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sẽ</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một</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số</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bit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đầu</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tiên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dùng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xác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định</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Net ID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xác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định</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đường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mạng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Host ID: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máy</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giá</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trị</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xác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định</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host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trong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đường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mạng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29572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529B8ED-ABDF-4FE5-9BEE-F77924490D3E}"/>
              </a:ext>
            </a:extLst>
          </p:cNvPr>
          <p:cNvPicPr/>
          <p:nvPr/>
        </p:nvPicPr>
        <p:blipFill>
          <a:blip r:embed="rId2"/>
          <a:stretch>
            <a:fillRect/>
          </a:stretch>
        </p:blipFill>
        <p:spPr>
          <a:xfrm>
            <a:off x="381000" y="2590800"/>
            <a:ext cx="8382000" cy="3863975"/>
          </a:xfrm>
          <a:prstGeom prst="rect">
            <a:avLst/>
          </a:prstGeom>
        </p:spPr>
      </p:pic>
      <p:sp>
        <p:nvSpPr>
          <p:cNvPr id="3" name="Rectangle 2">
            <a:extLst>
              <a:ext uri="{FF2B5EF4-FFF2-40B4-BE49-F238E27FC236}">
                <a16:creationId xmlns:a16="http://schemas.microsoft.com/office/drawing/2014/main" xmlns="" id="{F2F70DA2-8A42-485A-819C-FC03704F022A}"/>
              </a:ext>
            </a:extLst>
          </p:cNvPr>
          <p:cNvSpPr/>
          <p:nvPr/>
        </p:nvSpPr>
        <p:spPr>
          <a:xfrm>
            <a:off x="381000" y="1524000"/>
            <a:ext cx="7620000" cy="490199"/>
          </a:xfrm>
          <a:prstGeom prst="rect">
            <a:avLst/>
          </a:prstGeom>
        </p:spPr>
        <p:txBody>
          <a:bodyPr wrap="square">
            <a:spAutoFit/>
          </a:bodyPr>
          <a:lstStyle/>
          <a:p>
            <a:pPr marL="0" marR="0">
              <a:lnSpc>
                <a:spcPct val="115000"/>
              </a:lnSpc>
              <a:spcBef>
                <a:spcPts val="0"/>
              </a:spcBef>
              <a:spcAft>
                <a:spcPts val="10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Ipv4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chia </a:t>
            </a:r>
            <a:r>
              <a:rPr lang="en-US" dirty="0" err="1">
                <a:latin typeface="Times New Roman" panose="02020603050405020304" pitchFamily="18" charset="0"/>
                <a:ea typeface="Calibri" panose="020F0502020204030204" pitchFamily="34" charset="0"/>
                <a:cs typeface="Times New Roman" panose="02020603050405020304" pitchFamily="18" charset="0"/>
              </a:rPr>
              <a:t>làm</a:t>
            </a:r>
            <a:r>
              <a:rPr lang="en-US" dirty="0">
                <a:latin typeface="Times New Roman" panose="02020603050405020304" pitchFamily="18" charset="0"/>
                <a:ea typeface="Calibri" panose="020F0502020204030204" pitchFamily="34" charset="0"/>
                <a:cs typeface="Times New Roman" panose="02020603050405020304" pitchFamily="18" charset="0"/>
              </a:rPr>
              <a:t> 5 </a:t>
            </a:r>
            <a:r>
              <a:rPr lang="en-US" dirty="0" err="1">
                <a:latin typeface="Times New Roman" panose="02020603050405020304" pitchFamily="18" charset="0"/>
                <a:ea typeface="Calibri" panose="020F0502020204030204" pitchFamily="34" charset="0"/>
                <a:cs typeface="Times New Roman" panose="02020603050405020304" pitchFamily="18" charset="0"/>
              </a:rPr>
              <a:t>lớp</a:t>
            </a:r>
            <a:r>
              <a:rPr lang="en-US" dirty="0">
                <a:latin typeface="Times New Roman" panose="02020603050405020304" pitchFamily="18" charset="0"/>
                <a:ea typeface="Calibri" panose="020F0502020204030204" pitchFamily="34" charset="0"/>
                <a:cs typeface="Times New Roman" panose="02020603050405020304" pitchFamily="18" charset="0"/>
              </a:rPr>
              <a:t>: A,B,C,D,E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20311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D4C814F-9C24-4039-AB48-AA6A254C14E3}"/>
              </a:ext>
            </a:extLst>
          </p:cNvPr>
          <p:cNvPicPr/>
          <p:nvPr/>
        </p:nvPicPr>
        <p:blipFill>
          <a:blip r:embed="rId2"/>
          <a:stretch>
            <a:fillRect/>
          </a:stretch>
        </p:blipFill>
        <p:spPr>
          <a:xfrm>
            <a:off x="381000" y="2438400"/>
            <a:ext cx="8382000" cy="4025265"/>
          </a:xfrm>
          <a:prstGeom prst="rect">
            <a:avLst/>
          </a:prstGeom>
        </p:spPr>
      </p:pic>
      <p:sp>
        <p:nvSpPr>
          <p:cNvPr id="3" name="Rectangle 2">
            <a:extLst>
              <a:ext uri="{FF2B5EF4-FFF2-40B4-BE49-F238E27FC236}">
                <a16:creationId xmlns:a16="http://schemas.microsoft.com/office/drawing/2014/main" xmlns="" id="{8D9C6597-573B-402C-A01A-8D5117140E80}"/>
              </a:ext>
            </a:extLst>
          </p:cNvPr>
          <p:cNvSpPr/>
          <p:nvPr/>
        </p:nvSpPr>
        <p:spPr>
          <a:xfrm>
            <a:off x="381000" y="1524000"/>
            <a:ext cx="6477000" cy="490199"/>
          </a:xfrm>
          <a:prstGeom prst="rect">
            <a:avLst/>
          </a:prstGeom>
        </p:spPr>
        <p:txBody>
          <a:bodyPr wrap="square">
            <a:spAutoFit/>
          </a:bodyPr>
          <a:lstStyle/>
          <a:p>
            <a:pPr marL="0" marR="0">
              <a:lnSpc>
                <a:spcPct val="115000"/>
              </a:lnSpc>
              <a:spcBef>
                <a:spcPts val="0"/>
              </a:spcBef>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Ta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phân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biệt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lớp</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như</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sau</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7373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ED58E52-728C-4A4D-A955-A935B01910E1}"/>
              </a:ext>
            </a:extLst>
          </p:cNvPr>
          <p:cNvPicPr/>
          <p:nvPr/>
        </p:nvPicPr>
        <p:blipFill>
          <a:blip r:embed="rId2"/>
          <a:stretch>
            <a:fillRect/>
          </a:stretch>
        </p:blipFill>
        <p:spPr>
          <a:xfrm>
            <a:off x="457200" y="1600200"/>
            <a:ext cx="7924800" cy="1600200"/>
          </a:xfrm>
          <a:prstGeom prst="rect">
            <a:avLst/>
          </a:prstGeom>
        </p:spPr>
      </p:pic>
      <p:sp>
        <p:nvSpPr>
          <p:cNvPr id="3" name="Rectangle 2">
            <a:extLst>
              <a:ext uri="{FF2B5EF4-FFF2-40B4-BE49-F238E27FC236}">
                <a16:creationId xmlns:a16="http://schemas.microsoft.com/office/drawing/2014/main" xmlns="" id="{A5F45ADD-55F2-455E-9E81-FCA8D28F1434}"/>
              </a:ext>
            </a:extLst>
          </p:cNvPr>
          <p:cNvSpPr/>
          <p:nvPr/>
        </p:nvSpPr>
        <p:spPr>
          <a:xfrm>
            <a:off x="457200" y="3657601"/>
            <a:ext cx="8229600" cy="1892634"/>
          </a:xfrm>
          <a:prstGeom prst="rect">
            <a:avLst/>
          </a:prstGeom>
        </p:spPr>
        <p:txBody>
          <a:bodyPr wrap="square">
            <a:spAutoFit/>
          </a:bodyPr>
          <a:lstStyle/>
          <a:p>
            <a:pPr marL="0" marR="0">
              <a:lnSpc>
                <a:spcPct val="115000"/>
              </a:lnSpc>
              <a:spcBef>
                <a:spcPts val="0"/>
              </a:spcBef>
              <a:spcAft>
                <a:spcPts val="10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Để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nhận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diện</a:t>
            </a:r>
            <a:r>
              <a:rPr lang="en-US" dirty="0">
                <a:latin typeface="Times New Roman" panose="02020603050405020304" pitchFamily="18" charset="0"/>
                <a:ea typeface="Calibri" panose="020F0502020204030204" pitchFamily="34" charset="0"/>
                <a:cs typeface="Times New Roman" panose="02020603050405020304" pitchFamily="18" charset="0"/>
              </a:rPr>
              <a:t> ra </a:t>
            </a:r>
            <a:r>
              <a:rPr lang="en-US" dirty="0" err="1">
                <a:latin typeface="Times New Roman" panose="02020603050405020304" pitchFamily="18" charset="0"/>
                <a:ea typeface="Calibri" panose="020F0502020204030204" pitchFamily="34" charset="0"/>
                <a:cs typeface="Times New Roman" panose="02020603050405020304" pitchFamily="18" charset="0"/>
              </a:rPr>
              <a:t>lớp</a:t>
            </a:r>
            <a:r>
              <a:rPr lang="en-US" dirty="0">
                <a:latin typeface="Times New Roman" panose="02020603050405020304" pitchFamily="18" charset="0"/>
                <a:ea typeface="Calibri" panose="020F0502020204030204" pitchFamily="34" charset="0"/>
                <a:cs typeface="Times New Roman" panose="02020603050405020304" pitchFamily="18" charset="0"/>
              </a:rPr>
              <a:t> A, bit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byte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phải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bit 0. </a:t>
            </a:r>
            <a:r>
              <a:rPr lang="en-US" dirty="0" err="1">
                <a:latin typeface="Times New Roman" panose="02020603050405020304" pitchFamily="18" charset="0"/>
                <a:ea typeface="Calibri" panose="020F0502020204030204" pitchFamily="34" charset="0"/>
                <a:cs typeface="Times New Roman" panose="02020603050405020304" pitchFamily="18" charset="0"/>
              </a:rPr>
              <a:t>Vì</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vậy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những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IP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byte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nằm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khoảng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từ</a:t>
            </a:r>
            <a:r>
              <a:rPr lang="en-US" dirty="0">
                <a:latin typeface="Times New Roman" panose="02020603050405020304" pitchFamily="18" charset="0"/>
                <a:ea typeface="Calibri" panose="020F0502020204030204" pitchFamily="34" charset="0"/>
                <a:cs typeface="Times New Roman" panose="02020603050405020304" pitchFamily="18" charset="0"/>
              </a:rPr>
              <a:t> 0 </a:t>
            </a:r>
            <a:r>
              <a:rPr lang="en-US" dirty="0" err="1">
                <a:latin typeface="Times New Roman" panose="02020603050405020304" pitchFamily="18" charset="0"/>
                <a:ea typeface="Calibri" panose="020F0502020204030204" pitchFamily="34" charset="0"/>
                <a:cs typeface="Times New Roman" panose="02020603050405020304" pitchFamily="18" charset="0"/>
              </a:rPr>
              <a:t>đến</a:t>
            </a:r>
            <a:r>
              <a:rPr lang="en-US" dirty="0">
                <a:latin typeface="Times New Roman" panose="02020603050405020304" pitchFamily="18" charset="0"/>
                <a:ea typeface="Calibri" panose="020F0502020204030204" pitchFamily="34" charset="0"/>
                <a:cs typeface="Times New Roman" panose="02020603050405020304" pitchFamily="18" charset="0"/>
              </a:rPr>
              <a:t> 127 </a:t>
            </a:r>
            <a:r>
              <a:rPr lang="en-US" dirty="0" err="1">
                <a:latin typeface="Times New Roman" panose="02020603050405020304" pitchFamily="18" charset="0"/>
                <a:ea typeface="Calibri" panose="020F0502020204030204" pitchFamily="34" charset="0"/>
                <a:cs typeface="Times New Roman" panose="02020603050405020304" pitchFamily="18" charset="0"/>
              </a:rPr>
              <a:t>sẽ</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thuộc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lớp</a:t>
            </a:r>
            <a:r>
              <a:rPr lang="en-US" dirty="0">
                <a:latin typeface="Times New Roman" panose="02020603050405020304" pitchFamily="18" charset="0"/>
                <a:ea typeface="Calibri" panose="020F0502020204030204" pitchFamily="34" charset="0"/>
                <a:cs typeface="Times New Roman" panose="02020603050405020304" pitchFamily="18" charset="0"/>
              </a:rPr>
              <a:t> A.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Ví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dụ</a:t>
            </a:r>
            <a:r>
              <a:rPr lang="en-US" dirty="0">
                <a:latin typeface="Times New Roman" panose="02020603050405020304" pitchFamily="18" charset="0"/>
                <a:ea typeface="Calibri" panose="020F0502020204030204" pitchFamily="34" charset="0"/>
                <a:cs typeface="Times New Roman" panose="02020603050405020304" pitchFamily="18" charset="0"/>
              </a:rPr>
              <a:t> :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50.14.32.8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lớp</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387328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1516807-1835-4C53-9F2E-5C6E70971047}"/>
              </a:ext>
            </a:extLst>
          </p:cNvPr>
          <p:cNvSpPr/>
          <p:nvPr/>
        </p:nvSpPr>
        <p:spPr>
          <a:xfrm>
            <a:off x="228600" y="3048000"/>
            <a:ext cx="8686800" cy="3029676"/>
          </a:xfrm>
          <a:prstGeom prst="rect">
            <a:avLst/>
          </a:prstGeom>
        </p:spPr>
        <p:txBody>
          <a:bodyPr wrap="square">
            <a:spAutoFit/>
          </a:bodyPr>
          <a:lstStyle/>
          <a:p>
            <a:pPr marL="0" marR="0">
              <a:lnSpc>
                <a:spcPct val="115000"/>
              </a:lnSpc>
              <a:spcBef>
                <a:spcPts val="0"/>
              </a:spcBef>
              <a:spcAft>
                <a:spcPts val="10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Byte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tiên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này</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cũng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chính</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là</a:t>
            </a:r>
            <a:r>
              <a:rPr lang="en-US" sz="2000" dirty="0">
                <a:latin typeface="Times New Roman" panose="02020603050405020304" pitchFamily="18" charset="0"/>
                <a:ea typeface="Calibri" panose="020F0502020204030204" pitchFamily="34" charset="0"/>
                <a:cs typeface="Times New Roman" panose="02020603050405020304" pitchFamily="18" charset="0"/>
              </a:rPr>
              <a:t> NetID,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trừ</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đi</a:t>
            </a:r>
            <a:r>
              <a:rPr lang="en-US" sz="2000" dirty="0">
                <a:latin typeface="Times New Roman" panose="02020603050405020304" pitchFamily="18" charset="0"/>
                <a:ea typeface="Calibri" panose="020F0502020204030204" pitchFamily="34" charset="0"/>
                <a:cs typeface="Times New Roman" panose="02020603050405020304" pitchFamily="18" charset="0"/>
              </a:rPr>
              <a:t> bit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tiên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làm</a:t>
            </a:r>
            <a:r>
              <a:rPr lang="en-US" sz="2000" dirty="0">
                <a:latin typeface="Times New Roman" panose="02020603050405020304" pitchFamily="18" charset="0"/>
                <a:ea typeface="Calibri" panose="020F0502020204030204" pitchFamily="34" charset="0"/>
                <a:cs typeface="Times New Roman" panose="02020603050405020304" pitchFamily="18" charset="0"/>
              </a:rPr>
              <a:t> ID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nhận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dạng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2000" dirty="0">
                <a:latin typeface="Times New Roman" panose="02020603050405020304" pitchFamily="18" charset="0"/>
                <a:ea typeface="Calibri" panose="020F0502020204030204" pitchFamily="34" charset="0"/>
                <a:cs typeface="Times New Roman" panose="02020603050405020304" pitchFamily="18" charset="0"/>
              </a:rPr>
              <a:t> 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còn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lại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bảy</a:t>
            </a:r>
            <a:r>
              <a:rPr lang="en-US" sz="2000" dirty="0">
                <a:latin typeface="Times New Roman" panose="02020603050405020304" pitchFamily="18" charset="0"/>
                <a:ea typeface="Calibri" panose="020F0502020204030204" pitchFamily="34" charset="0"/>
                <a:cs typeface="Times New Roman" panose="02020603050405020304" pitchFamily="18" charset="0"/>
              </a:rPr>
              <a:t> bit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đánh</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thứ</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tự</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sz="2000" dirty="0">
                <a:latin typeface="Times New Roman" panose="02020603050405020304" pitchFamily="18" charset="0"/>
                <a:ea typeface="Calibri" panose="020F0502020204030204" pitchFamily="34" charset="0"/>
                <a:cs typeface="Times New Roman" panose="02020603050405020304" pitchFamily="18" charset="0"/>
              </a:rPr>
              <a:t>, ta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latin typeface="Times New Roman" panose="02020603050405020304" pitchFamily="18" charset="0"/>
                <a:ea typeface="Calibri" panose="020F0502020204030204" pitchFamily="34" charset="0"/>
                <a:cs typeface="Times New Roman" panose="02020603050405020304" pitchFamily="18" charset="0"/>
              </a:rPr>
              <a:t> 2^7=128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2000" dirty="0">
                <a:latin typeface="Times New Roman" panose="02020603050405020304" pitchFamily="18" charset="0"/>
                <a:ea typeface="Calibri" panose="020F0502020204030204" pitchFamily="34" charset="0"/>
                <a:cs typeface="Times New Roman" panose="02020603050405020304" pitchFamily="18" charset="0"/>
              </a:rPr>
              <a:t> 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khác</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nhau</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Bỏ</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hai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trường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hợp</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đặc</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biệt</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là</a:t>
            </a:r>
            <a:r>
              <a:rPr lang="en-US" sz="2000" dirty="0">
                <a:latin typeface="Times New Roman" panose="02020603050405020304" pitchFamily="18" charset="0"/>
                <a:ea typeface="Calibri" panose="020F0502020204030204" pitchFamily="34" charset="0"/>
                <a:cs typeface="Times New Roman" panose="02020603050405020304" pitchFamily="18" charset="0"/>
              </a:rPr>
              <a:t> 0 </a:t>
            </a:r>
            <a:r>
              <a:rPr lang="en-US" sz="20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000" dirty="0">
                <a:latin typeface="Times New Roman" panose="02020603050405020304" pitchFamily="18" charset="0"/>
                <a:ea typeface="Calibri" panose="020F0502020204030204" pitchFamily="34" charset="0"/>
                <a:cs typeface="Times New Roman" panose="02020603050405020304" pitchFamily="18" charset="0"/>
              </a:rPr>
              <a:t> 127. </a:t>
            </a:r>
            <a:r>
              <a:rPr lang="en-US" sz="2000" dirty="0" err="1">
                <a:latin typeface="Times New Roman" panose="02020603050405020304" pitchFamily="18" charset="0"/>
                <a:ea typeface="Calibri" panose="020F0502020204030204" pitchFamily="34" charset="0"/>
                <a:cs typeface="Times New Roman" panose="02020603050405020304" pitchFamily="18" charset="0"/>
              </a:rPr>
              <a:t>Kết</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là</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2000" dirty="0">
                <a:latin typeface="Times New Roman" panose="02020603050405020304" pitchFamily="18" charset="0"/>
                <a:ea typeface="Calibri" panose="020F0502020204030204" pitchFamily="34" charset="0"/>
                <a:cs typeface="Times New Roman" panose="02020603050405020304" pitchFamily="18" charset="0"/>
              </a:rPr>
              <a:t> A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còn</a:t>
            </a:r>
            <a:r>
              <a:rPr lang="en-US" sz="2000" dirty="0">
                <a:latin typeface="Times New Roman" panose="02020603050405020304" pitchFamily="18" charset="0"/>
                <a:ea typeface="Calibri" panose="020F0502020204030204" pitchFamily="34" charset="0"/>
                <a:cs typeface="Times New Roman" panose="02020603050405020304" pitchFamily="18" charset="0"/>
              </a:rPr>
              <a:t> 126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địa</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sz="2000" dirty="0">
                <a:latin typeface="Times New Roman" panose="02020603050405020304" pitchFamily="18" charset="0"/>
                <a:ea typeface="Calibri" panose="020F0502020204030204" pitchFamily="34" charset="0"/>
                <a:cs typeface="Times New Roman" panose="02020603050405020304" pitchFamily="18" charset="0"/>
              </a:rPr>
              <a:t>, 1.0.0.0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2000" dirty="0">
                <a:latin typeface="Times New Roman" panose="02020603050405020304" pitchFamily="18" charset="0"/>
                <a:ea typeface="Calibri" panose="020F0502020204030204" pitchFamily="34" charset="0"/>
                <a:cs typeface="Times New Roman" panose="02020603050405020304" pitchFamily="18" charset="0"/>
              </a:rPr>
              <a:t> 126.0.0.0.</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20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HostID</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chiếm</a:t>
            </a:r>
            <a:r>
              <a:rPr lang="en-US" sz="2000" dirty="0">
                <a:latin typeface="Times New Roman" panose="02020603050405020304" pitchFamily="18" charset="0"/>
                <a:ea typeface="Calibri" panose="020F0502020204030204" pitchFamily="34" charset="0"/>
                <a:cs typeface="Times New Roman" panose="02020603050405020304" pitchFamily="18" charset="0"/>
              </a:rPr>
              <a:t> 24 bit,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tức</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đặt</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địa</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cho</a:t>
            </a:r>
            <a:r>
              <a:rPr lang="en-US" sz="2000" dirty="0">
                <a:latin typeface="Times New Roman" panose="02020603050405020304" pitchFamily="18" charset="0"/>
                <a:ea typeface="Calibri" panose="020F0502020204030204" pitchFamily="34" charset="0"/>
                <a:cs typeface="Times New Roman" panose="02020603050405020304" pitchFamily="18" charset="0"/>
              </a:rPr>
              <a:t> 2^24 host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khác</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nhau</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mỗi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Bỏ</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địa</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host_id</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chứa</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toàn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000" dirty="0">
                <a:latin typeface="Times New Roman" panose="02020603050405020304" pitchFamily="18" charset="0"/>
                <a:ea typeface="Calibri" panose="020F0502020204030204" pitchFamily="34" charset="0"/>
                <a:cs typeface="Times New Roman" panose="02020603050405020304" pitchFamily="18" charset="0"/>
              </a:rPr>
              <a:t> bit 0) </a:t>
            </a:r>
            <a:r>
              <a:rPr lang="en-US" sz="20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địa</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chỉ</a:t>
            </a:r>
            <a:r>
              <a:rPr lang="en-US" sz="2000" dirty="0">
                <a:latin typeface="Times New Roman" panose="02020603050405020304" pitchFamily="18" charset="0"/>
                <a:ea typeface="Calibri" panose="020F0502020204030204" pitchFamily="34" charset="0"/>
                <a:cs typeface="Times New Roman" panose="02020603050405020304" pitchFamily="18" charset="0"/>
              </a:rPr>
              <a:t> broadcast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host_id</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chứa</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toàn</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000" dirty="0">
                <a:latin typeface="Times New Roman" panose="02020603050405020304" pitchFamily="18" charset="0"/>
                <a:ea typeface="Calibri" panose="020F0502020204030204" pitchFamily="34" charset="0"/>
                <a:cs typeface="Times New Roman" panose="02020603050405020304" pitchFamily="18" charset="0"/>
              </a:rPr>
              <a:t> bit 1)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vậy</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tất</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cả</a:t>
            </a:r>
            <a:r>
              <a:rPr lang="en-US" sz="2000" dirty="0">
                <a:latin typeface="Times New Roman" panose="02020603050405020304" pitchFamily="18" charset="0"/>
                <a:ea typeface="Calibri" panose="020F0502020204030204" pitchFamily="34" charset="0"/>
                <a:cs typeface="Times New Roman" panose="02020603050405020304" pitchFamily="18" charset="0"/>
              </a:rPr>
              <a:t> 2^24 - 2 host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khác</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nhau</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mỗi</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mạng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lớp</a:t>
            </a:r>
            <a:r>
              <a:rPr lang="en-US" sz="2000" dirty="0">
                <a:latin typeface="Times New Roman" panose="02020603050405020304" pitchFamily="18" charset="0"/>
                <a:ea typeface="Calibri" panose="020F0502020204030204" pitchFamily="34" charset="0"/>
                <a:cs typeface="Times New Roman" panose="02020603050405020304" pitchFamily="18" charset="0"/>
              </a:rPr>
              <a:t> A.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xmlns="" id="{EED58E52-728C-4A4D-A955-A935B01910E1}"/>
              </a:ext>
            </a:extLst>
          </p:cNvPr>
          <p:cNvPicPr/>
          <p:nvPr/>
        </p:nvPicPr>
        <p:blipFill>
          <a:blip r:embed="rId2"/>
          <a:stretch>
            <a:fillRect/>
          </a:stretch>
        </p:blipFill>
        <p:spPr>
          <a:xfrm>
            <a:off x="457200" y="1447800"/>
            <a:ext cx="7924800" cy="1371600"/>
          </a:xfrm>
          <a:prstGeom prst="rect">
            <a:avLst/>
          </a:prstGeom>
        </p:spPr>
      </p:pic>
    </p:spTree>
    <p:extLst>
      <p:ext uri="{BB962C8B-B14F-4D97-AF65-F5344CB8AC3E}">
        <p14:creationId xmlns:p14="http://schemas.microsoft.com/office/powerpoint/2010/main" val="29935729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FEB17CB-B3CE-4B69-861B-4CBD5955E86B}"/>
              </a:ext>
            </a:extLst>
          </p:cNvPr>
          <p:cNvPicPr/>
          <p:nvPr/>
        </p:nvPicPr>
        <p:blipFill>
          <a:blip r:embed="rId2"/>
          <a:stretch>
            <a:fillRect/>
          </a:stretch>
        </p:blipFill>
        <p:spPr>
          <a:xfrm>
            <a:off x="647700" y="1676400"/>
            <a:ext cx="7848600" cy="1981200"/>
          </a:xfrm>
          <a:prstGeom prst="rect">
            <a:avLst/>
          </a:prstGeom>
        </p:spPr>
      </p:pic>
      <p:sp>
        <p:nvSpPr>
          <p:cNvPr id="3" name="Rectangle 2">
            <a:extLst>
              <a:ext uri="{FF2B5EF4-FFF2-40B4-BE49-F238E27FC236}">
                <a16:creationId xmlns:a16="http://schemas.microsoft.com/office/drawing/2014/main" xmlns="" id="{D13FDD43-5574-4ACF-87AC-40ECF71308ED}"/>
              </a:ext>
            </a:extLst>
          </p:cNvPr>
          <p:cNvSpPr/>
          <p:nvPr/>
        </p:nvSpPr>
        <p:spPr>
          <a:xfrm>
            <a:off x="381000" y="4038600"/>
            <a:ext cx="8382000" cy="1892634"/>
          </a:xfrm>
          <a:prstGeom prst="rect">
            <a:avLst/>
          </a:prstGeom>
        </p:spPr>
        <p:txBody>
          <a:bodyPr wrap="square">
            <a:spAutoFit/>
          </a:bodyPr>
          <a:lstStyle/>
          <a:p>
            <a:pPr marL="0" marR="0">
              <a:lnSpc>
                <a:spcPct val="115000"/>
              </a:lnSpc>
              <a:spcBef>
                <a:spcPts val="0"/>
              </a:spcBef>
              <a:spcAft>
                <a:spcPts val="10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Để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nhận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diện</a:t>
            </a:r>
            <a:r>
              <a:rPr lang="en-US" dirty="0">
                <a:latin typeface="Times New Roman" panose="02020603050405020304" pitchFamily="18" charset="0"/>
                <a:ea typeface="Calibri" panose="020F0502020204030204" pitchFamily="34" charset="0"/>
                <a:cs typeface="Times New Roman" panose="02020603050405020304" pitchFamily="18" charset="0"/>
              </a:rPr>
              <a:t> ra </a:t>
            </a:r>
            <a:r>
              <a:rPr lang="en-US" dirty="0" err="1">
                <a:latin typeface="Times New Roman" panose="02020603050405020304" pitchFamily="18" charset="0"/>
                <a:ea typeface="Calibri" panose="020F0502020204030204" pitchFamily="34" charset="0"/>
                <a:cs typeface="Times New Roman" panose="02020603050405020304" pitchFamily="18" charset="0"/>
              </a:rPr>
              <a:t>lớp</a:t>
            </a:r>
            <a:r>
              <a:rPr lang="en-US" dirty="0">
                <a:latin typeface="Times New Roman" panose="02020603050405020304" pitchFamily="18" charset="0"/>
                <a:ea typeface="Calibri" panose="020F0502020204030204" pitchFamily="34" charset="0"/>
                <a:cs typeface="Times New Roman" panose="02020603050405020304" pitchFamily="18" charset="0"/>
              </a:rPr>
              <a:t> B, bit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byte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phải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bit 10. </a:t>
            </a:r>
            <a:r>
              <a:rPr lang="en-US" dirty="0" err="1">
                <a:latin typeface="Times New Roman" panose="02020603050405020304" pitchFamily="18" charset="0"/>
                <a:ea typeface="Calibri" panose="020F0502020204030204" pitchFamily="34" charset="0"/>
                <a:cs typeface="Times New Roman" panose="02020603050405020304" pitchFamily="18" charset="0"/>
              </a:rPr>
              <a:t>Vì</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vậy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những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IP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byte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nằm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khoảng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từ</a:t>
            </a:r>
            <a:r>
              <a:rPr lang="en-US" dirty="0">
                <a:latin typeface="Times New Roman" panose="02020603050405020304" pitchFamily="18" charset="0"/>
                <a:ea typeface="Calibri" panose="020F0502020204030204" pitchFamily="34" charset="0"/>
                <a:cs typeface="Times New Roman" panose="02020603050405020304" pitchFamily="18" charset="0"/>
              </a:rPr>
              <a:t> 128 </a:t>
            </a:r>
            <a:r>
              <a:rPr lang="en-US" dirty="0" err="1">
                <a:latin typeface="Times New Roman" panose="02020603050405020304" pitchFamily="18" charset="0"/>
                <a:ea typeface="Calibri" panose="020F0502020204030204" pitchFamily="34" charset="0"/>
                <a:cs typeface="Times New Roman" panose="02020603050405020304" pitchFamily="18" charset="0"/>
              </a:rPr>
              <a:t>đến</a:t>
            </a:r>
            <a:r>
              <a:rPr lang="en-US" dirty="0">
                <a:latin typeface="Times New Roman" panose="02020603050405020304" pitchFamily="18" charset="0"/>
                <a:ea typeface="Calibri" panose="020F0502020204030204" pitchFamily="34" charset="0"/>
                <a:cs typeface="Times New Roman" panose="02020603050405020304" pitchFamily="18" charset="0"/>
              </a:rPr>
              <a:t> 191 </a:t>
            </a:r>
            <a:r>
              <a:rPr lang="en-US" dirty="0" err="1">
                <a:latin typeface="Times New Roman" panose="02020603050405020304" pitchFamily="18" charset="0"/>
                <a:ea typeface="Calibri" panose="020F0502020204030204" pitchFamily="34" charset="0"/>
                <a:cs typeface="Times New Roman" panose="02020603050405020304" pitchFamily="18" charset="0"/>
              </a:rPr>
              <a:t>sẽ</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thuộc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lớp</a:t>
            </a:r>
            <a:r>
              <a:rPr lang="en-US" dirty="0">
                <a:latin typeface="Times New Roman" panose="02020603050405020304" pitchFamily="18" charset="0"/>
                <a:ea typeface="Calibri" panose="020F0502020204030204" pitchFamily="34" charset="0"/>
                <a:cs typeface="Times New Roman" panose="02020603050405020304" pitchFamily="18" charset="0"/>
              </a:rPr>
              <a:t> B.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Ví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dụ</a:t>
            </a:r>
            <a:r>
              <a:rPr lang="en-US" dirty="0">
                <a:latin typeface="Times New Roman" panose="02020603050405020304" pitchFamily="18" charset="0"/>
                <a:ea typeface="Calibri" panose="020F0502020204030204" pitchFamily="34" charset="0"/>
                <a:cs typeface="Times New Roman" panose="02020603050405020304" pitchFamily="18" charset="0"/>
              </a:rPr>
              <a:t> :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130.14.32.8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lớp</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01068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6" name="Rectangle 4"/>
          <p:cNvSpPr>
            <a:spLocks noGrp="1" noChangeArrowheads="1"/>
          </p:cNvSpPr>
          <p:nvPr>
            <p:ph type="title"/>
          </p:nvPr>
        </p:nvSpPr>
        <p:spPr>
          <a:xfrm>
            <a:off x="2071687" y="228600"/>
            <a:ext cx="8291513" cy="7207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en-GB" sz="2800" b="1" i="1" dirty="0" err="1">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effectLst>
                  <a:outerShdw blurRad="50800" dist="38100" dir="18900000" algn="bl" rotWithShape="0">
                    <a:prstClr val="black">
                      <a:alpha val="40000"/>
                    </a:prstClr>
                  </a:outerShdw>
                </a:effectLst>
                <a:latin typeface="Verdana" pitchFamily="34" charset="0"/>
              </a:rPr>
              <a:t>Khái</a:t>
            </a:r>
            <a:r>
              <a:rPr lang="en-GB" sz="2800" b="1" i="1" dirty="0">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effectLst>
                  <a:outerShdw blurRad="50800" dist="38100" dir="18900000" algn="bl" rotWithShape="0">
                    <a:prstClr val="black">
                      <a:alpha val="40000"/>
                    </a:prstClr>
                  </a:outerShdw>
                </a:effectLst>
                <a:latin typeface="Verdana" pitchFamily="34" charset="0"/>
              </a:rPr>
              <a:t> </a:t>
            </a:r>
            <a:r>
              <a:rPr lang="en-GB" sz="2800" b="1" i="1" dirty="0" err="1">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effectLst>
                  <a:outerShdw blurRad="50800" dist="38100" dir="18900000" algn="bl" rotWithShape="0">
                    <a:prstClr val="black">
                      <a:alpha val="40000"/>
                    </a:prstClr>
                  </a:outerShdw>
                </a:effectLst>
                <a:latin typeface="Verdana" pitchFamily="34" charset="0"/>
              </a:rPr>
              <a:t>niệm</a:t>
            </a:r>
            <a:r>
              <a:rPr lang="en-GB" sz="2800" b="1" i="1" dirty="0">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effectLst>
                  <a:outerShdw blurRad="50800" dist="38100" dir="18900000" algn="bl" rotWithShape="0">
                    <a:prstClr val="black">
                      <a:alpha val="40000"/>
                    </a:prstClr>
                  </a:outerShdw>
                </a:effectLst>
                <a:latin typeface="Verdana" pitchFamily="34" charset="0"/>
              </a:rPr>
              <a:t> Internet Addressing</a:t>
            </a:r>
          </a:p>
        </p:txBody>
      </p:sp>
      <p:pic>
        <p:nvPicPr>
          <p:cNvPr id="3" name="Picture 2">
            <a:extLst>
              <a:ext uri="{FF2B5EF4-FFF2-40B4-BE49-F238E27FC236}">
                <a16:creationId xmlns:a16="http://schemas.microsoft.com/office/drawing/2014/main" xmlns="" id="{EBA7FFC0-AE21-442C-9706-DA2D6C3F24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1687" y="1828800"/>
            <a:ext cx="6766560" cy="4229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B16213A-2A33-4051-978A-72782C673627}"/>
              </a:ext>
            </a:extLst>
          </p:cNvPr>
          <p:cNvSpPr/>
          <p:nvPr/>
        </p:nvSpPr>
        <p:spPr>
          <a:xfrm>
            <a:off x="814754" y="3505199"/>
            <a:ext cx="7365023" cy="2344231"/>
          </a:xfrm>
          <a:prstGeom prst="rect">
            <a:avLst/>
          </a:prstGeom>
        </p:spPr>
        <p:txBody>
          <a:bodyPr wrap="square">
            <a:spAutoFit/>
          </a:bodyPr>
          <a:lstStyle/>
          <a:p>
            <a:pPr marL="0" marR="0">
              <a:lnSpc>
                <a:spcPct val="115000"/>
              </a:lnSpc>
              <a:spcBef>
                <a:spcPts val="0"/>
              </a:spcBef>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Byte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cũng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chính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NetID, </a:t>
            </a:r>
            <a:r>
              <a:rPr lang="en-US" dirty="0" err="1">
                <a:latin typeface="Times New Roman" panose="02020603050405020304" pitchFamily="18" charset="0"/>
                <a:ea typeface="Calibri" panose="020F0502020204030204" pitchFamily="34" charset="0"/>
                <a:cs typeface="Times New Roman" panose="02020603050405020304" pitchFamily="18" charset="0"/>
              </a:rPr>
              <a:t>trừ</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đi</a:t>
            </a:r>
            <a:r>
              <a:rPr lang="en-US" dirty="0">
                <a:latin typeface="Times New Roman" panose="02020603050405020304" pitchFamily="18" charset="0"/>
                <a:ea typeface="Calibri" panose="020F0502020204030204" pitchFamily="34" charset="0"/>
                <a:cs typeface="Times New Roman" panose="02020603050405020304" pitchFamily="18" charset="0"/>
              </a:rPr>
              <a:t> 2 bit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làm</a:t>
            </a:r>
            <a:r>
              <a:rPr lang="en-US" dirty="0">
                <a:latin typeface="Times New Roman" panose="02020603050405020304" pitchFamily="18" charset="0"/>
                <a:ea typeface="Calibri" panose="020F0502020204030204" pitchFamily="34" charset="0"/>
                <a:cs typeface="Times New Roman" panose="02020603050405020304" pitchFamily="18" charset="0"/>
              </a:rPr>
              <a:t> ID </a:t>
            </a:r>
            <a:r>
              <a:rPr lang="en-US" dirty="0" err="1">
                <a:latin typeface="Times New Roman" panose="02020603050405020304" pitchFamily="18" charset="0"/>
                <a:ea typeface="Calibri" panose="020F0502020204030204" pitchFamily="34" charset="0"/>
                <a:cs typeface="Times New Roman" panose="02020603050405020304" pitchFamily="18" charset="0"/>
              </a:rPr>
              <a:t>nhận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lớp</a:t>
            </a:r>
            <a:r>
              <a:rPr lang="en-US" dirty="0">
                <a:latin typeface="Times New Roman" panose="02020603050405020304" pitchFamily="18" charset="0"/>
                <a:ea typeface="Calibri" panose="020F0502020204030204" pitchFamily="34" charset="0"/>
                <a:cs typeface="Times New Roman" panose="02020603050405020304" pitchFamily="18" charset="0"/>
              </a:rPr>
              <a:t> B, </a:t>
            </a:r>
            <a:r>
              <a:rPr lang="en-US" dirty="0" err="1">
                <a:latin typeface="Times New Roman" panose="02020603050405020304" pitchFamily="18" charset="0"/>
                <a:ea typeface="Calibri" panose="020F0502020204030204" pitchFamily="34" charset="0"/>
                <a:cs typeface="Times New Roman" panose="02020603050405020304" pitchFamily="18" charset="0"/>
              </a:rPr>
              <a:t>còn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lại</a:t>
            </a:r>
            <a:r>
              <a:rPr lang="en-US" dirty="0">
                <a:latin typeface="Times New Roman" panose="02020603050405020304" pitchFamily="18" charset="0"/>
                <a:ea typeface="Calibri" panose="020F0502020204030204" pitchFamily="34" charset="0"/>
                <a:cs typeface="Times New Roman" panose="02020603050405020304" pitchFamily="18" charset="0"/>
              </a:rPr>
              <a:t> 14 bit </a:t>
            </a:r>
            <a:r>
              <a:rPr lang="en-US" dirty="0" err="1">
                <a:latin typeface="Times New Roman" panose="02020603050405020304" pitchFamily="18" charset="0"/>
                <a:ea typeface="Calibri" panose="020F0502020204030204" pitchFamily="34" charset="0"/>
                <a:cs typeface="Times New Roman" panose="02020603050405020304" pitchFamily="18" charset="0"/>
              </a:rPr>
              <a:t>để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đánh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tự</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ta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2^14-2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lớp</a:t>
            </a:r>
            <a:r>
              <a:rPr lang="en-US" dirty="0">
                <a:latin typeface="Times New Roman" panose="02020603050405020304" pitchFamily="18" charset="0"/>
                <a:ea typeface="Calibri" panose="020F0502020204030204" pitchFamily="34" charset="0"/>
                <a:cs typeface="Times New Roman" panose="02020603050405020304" pitchFamily="18" charset="0"/>
              </a:rPr>
              <a:t> B </a:t>
            </a:r>
            <a:r>
              <a:rPr lang="en-US" dirty="0" err="1">
                <a:latin typeface="Times New Roman" panose="02020603050405020304" pitchFamily="18" charset="0"/>
                <a:ea typeface="Calibri" panose="020F0502020204030204" pitchFamily="34" charset="0"/>
                <a:cs typeface="Times New Roman" panose="02020603050405020304" pitchFamily="18" charset="0"/>
              </a:rPr>
              <a:t>khác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nhau</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HostID</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chiếm</a:t>
            </a:r>
            <a:r>
              <a:rPr lang="en-US" dirty="0">
                <a:latin typeface="Times New Roman" panose="02020603050405020304" pitchFamily="18" charset="0"/>
                <a:ea typeface="Calibri" panose="020F0502020204030204" pitchFamily="34" charset="0"/>
                <a:cs typeface="Times New Roman" panose="02020603050405020304" pitchFamily="18" charset="0"/>
              </a:rPr>
              <a:t> 16  bit, </a:t>
            </a:r>
            <a:r>
              <a:rPr lang="en-US" dirty="0" err="1">
                <a:latin typeface="Times New Roman" panose="02020603050405020304" pitchFamily="18" charset="0"/>
                <a:ea typeface="Calibri" panose="020F0502020204030204" pitchFamily="34" charset="0"/>
                <a:cs typeface="Times New Roman" panose="02020603050405020304" pitchFamily="18" charset="0"/>
              </a:rPr>
              <a:t>tức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đặt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cho</a:t>
            </a:r>
            <a:r>
              <a:rPr lang="en-US" dirty="0">
                <a:latin typeface="Times New Roman" panose="02020603050405020304" pitchFamily="18" charset="0"/>
                <a:ea typeface="Calibri" panose="020F0502020204030204" pitchFamily="34" charset="0"/>
                <a:cs typeface="Times New Roman" panose="02020603050405020304" pitchFamily="18" charset="0"/>
              </a:rPr>
              <a:t> 2^16-2 host </a:t>
            </a:r>
            <a:r>
              <a:rPr lang="en-US" dirty="0" err="1">
                <a:latin typeface="Times New Roman" panose="02020603050405020304" pitchFamily="18" charset="0"/>
                <a:ea typeface="Calibri" panose="020F0502020204030204" pitchFamily="34" charset="0"/>
                <a:cs typeface="Times New Roman" panose="02020603050405020304" pitchFamily="18" charset="0"/>
              </a:rPr>
              <a:t>khác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nhau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mỗi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xmlns="" id="{3FEB17CB-B3CE-4B69-861B-4CBD5955E86B}"/>
              </a:ext>
            </a:extLst>
          </p:cNvPr>
          <p:cNvPicPr/>
          <p:nvPr/>
        </p:nvPicPr>
        <p:blipFill>
          <a:blip r:embed="rId2"/>
          <a:stretch>
            <a:fillRect/>
          </a:stretch>
        </p:blipFill>
        <p:spPr>
          <a:xfrm>
            <a:off x="647700" y="1676400"/>
            <a:ext cx="7532077" cy="1371600"/>
          </a:xfrm>
          <a:prstGeom prst="rect">
            <a:avLst/>
          </a:prstGeom>
        </p:spPr>
      </p:pic>
    </p:spTree>
    <p:extLst>
      <p:ext uri="{BB962C8B-B14F-4D97-AF65-F5344CB8AC3E}">
        <p14:creationId xmlns:p14="http://schemas.microsoft.com/office/powerpoint/2010/main" val="17053261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33C9117-521E-4779-AD1D-73513A7EC605}"/>
              </a:ext>
            </a:extLst>
          </p:cNvPr>
          <p:cNvPicPr/>
          <p:nvPr/>
        </p:nvPicPr>
        <p:blipFill>
          <a:blip r:embed="rId2"/>
          <a:stretch>
            <a:fillRect/>
          </a:stretch>
        </p:blipFill>
        <p:spPr>
          <a:xfrm>
            <a:off x="495300" y="1809807"/>
            <a:ext cx="8153400" cy="1676400"/>
          </a:xfrm>
          <a:prstGeom prst="rect">
            <a:avLst/>
          </a:prstGeom>
        </p:spPr>
      </p:pic>
      <p:sp>
        <p:nvSpPr>
          <p:cNvPr id="3" name="Rectangle 2">
            <a:extLst>
              <a:ext uri="{FF2B5EF4-FFF2-40B4-BE49-F238E27FC236}">
                <a16:creationId xmlns:a16="http://schemas.microsoft.com/office/drawing/2014/main" xmlns="" id="{75308EB1-B43C-4439-97E3-210A6834BDB3}"/>
              </a:ext>
            </a:extLst>
          </p:cNvPr>
          <p:cNvSpPr/>
          <p:nvPr/>
        </p:nvSpPr>
        <p:spPr>
          <a:xfrm>
            <a:off x="351183" y="4209993"/>
            <a:ext cx="8763000" cy="1892634"/>
          </a:xfrm>
          <a:prstGeom prst="rect">
            <a:avLst/>
          </a:prstGeom>
        </p:spPr>
        <p:txBody>
          <a:bodyPr wrap="square">
            <a:spAutoFit/>
          </a:bodyPr>
          <a:lstStyle/>
          <a:p>
            <a:pPr marL="0" marR="0">
              <a:lnSpc>
                <a:spcPct val="115000"/>
              </a:lnSpc>
              <a:spcBef>
                <a:spcPts val="0"/>
              </a:spcBef>
              <a:spcAft>
                <a:spcPts val="10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Để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nhận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diện</a:t>
            </a:r>
            <a:r>
              <a:rPr lang="en-US" dirty="0">
                <a:latin typeface="Times New Roman" panose="02020603050405020304" pitchFamily="18" charset="0"/>
                <a:ea typeface="Calibri" panose="020F0502020204030204" pitchFamily="34" charset="0"/>
                <a:cs typeface="Times New Roman" panose="02020603050405020304" pitchFamily="18" charset="0"/>
              </a:rPr>
              <a:t> ra </a:t>
            </a:r>
            <a:r>
              <a:rPr lang="en-US" dirty="0" err="1">
                <a:latin typeface="Times New Roman" panose="02020603050405020304" pitchFamily="18" charset="0"/>
                <a:ea typeface="Calibri" panose="020F0502020204030204" pitchFamily="34" charset="0"/>
                <a:cs typeface="Times New Roman" panose="02020603050405020304" pitchFamily="18" charset="0"/>
              </a:rPr>
              <a:t>lớp</a:t>
            </a:r>
            <a:r>
              <a:rPr lang="en-US" dirty="0">
                <a:latin typeface="Times New Roman" panose="02020603050405020304" pitchFamily="18" charset="0"/>
                <a:ea typeface="Calibri" panose="020F0502020204030204" pitchFamily="34" charset="0"/>
                <a:cs typeface="Times New Roman" panose="02020603050405020304" pitchFamily="18" charset="0"/>
              </a:rPr>
              <a:t> C, bit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byte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phải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bit 110. </a:t>
            </a:r>
            <a:r>
              <a:rPr lang="en-US" dirty="0" err="1">
                <a:latin typeface="Times New Roman" panose="02020603050405020304" pitchFamily="18" charset="0"/>
                <a:ea typeface="Calibri" panose="020F0502020204030204" pitchFamily="34" charset="0"/>
                <a:cs typeface="Times New Roman" panose="02020603050405020304" pitchFamily="18" charset="0"/>
              </a:rPr>
              <a:t>Vì</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vậy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những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IP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byte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nằm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khoảng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từ</a:t>
            </a:r>
            <a:r>
              <a:rPr lang="en-US" dirty="0">
                <a:latin typeface="Times New Roman" panose="02020603050405020304" pitchFamily="18" charset="0"/>
                <a:ea typeface="Calibri" panose="020F0502020204030204" pitchFamily="34" charset="0"/>
                <a:cs typeface="Times New Roman" panose="02020603050405020304" pitchFamily="18" charset="0"/>
              </a:rPr>
              <a:t> 192 </a:t>
            </a:r>
            <a:r>
              <a:rPr lang="en-US" dirty="0" err="1">
                <a:latin typeface="Times New Roman" panose="02020603050405020304" pitchFamily="18" charset="0"/>
                <a:ea typeface="Calibri" panose="020F0502020204030204" pitchFamily="34" charset="0"/>
                <a:cs typeface="Times New Roman" panose="02020603050405020304" pitchFamily="18" charset="0"/>
              </a:rPr>
              <a:t>đến</a:t>
            </a:r>
            <a:r>
              <a:rPr lang="en-US" dirty="0">
                <a:latin typeface="Times New Roman" panose="02020603050405020304" pitchFamily="18" charset="0"/>
                <a:ea typeface="Calibri" panose="020F0502020204030204" pitchFamily="34" charset="0"/>
                <a:cs typeface="Times New Roman" panose="02020603050405020304" pitchFamily="18" charset="0"/>
              </a:rPr>
              <a:t> 223 </a:t>
            </a:r>
            <a:r>
              <a:rPr lang="en-US" dirty="0" err="1">
                <a:latin typeface="Times New Roman" panose="02020603050405020304" pitchFamily="18" charset="0"/>
                <a:ea typeface="Calibri" panose="020F0502020204030204" pitchFamily="34" charset="0"/>
                <a:cs typeface="Times New Roman" panose="02020603050405020304" pitchFamily="18" charset="0"/>
              </a:rPr>
              <a:t>sẽ</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thuộc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lớp</a:t>
            </a:r>
            <a:r>
              <a:rPr lang="en-US" dirty="0">
                <a:latin typeface="Times New Roman" panose="02020603050405020304" pitchFamily="18" charset="0"/>
                <a:ea typeface="Calibri" panose="020F0502020204030204" pitchFamily="34" charset="0"/>
                <a:cs typeface="Times New Roman" panose="02020603050405020304" pitchFamily="18" charset="0"/>
              </a:rPr>
              <a:t> C.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err="1">
                <a:latin typeface="Times New Roman" panose="02020603050405020304" pitchFamily="18" charset="0"/>
                <a:ea typeface="Calibri" panose="020F0502020204030204" pitchFamily="34" charset="0"/>
                <a:cs typeface="Times New Roman" panose="02020603050405020304" pitchFamily="18" charset="0"/>
              </a:rPr>
              <a:t>Ví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dụ</a:t>
            </a:r>
            <a:r>
              <a:rPr lang="en-US" dirty="0">
                <a:latin typeface="Times New Roman" panose="02020603050405020304" pitchFamily="18" charset="0"/>
                <a:ea typeface="Calibri" panose="020F0502020204030204" pitchFamily="34" charset="0"/>
                <a:cs typeface="Times New Roman" panose="02020603050405020304" pitchFamily="18" charset="0"/>
              </a:rPr>
              <a:t> :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192.168.1.8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lớp</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237723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7B6DDCF-5108-42D4-8D98-7FA890EADD12}"/>
              </a:ext>
            </a:extLst>
          </p:cNvPr>
          <p:cNvSpPr/>
          <p:nvPr/>
        </p:nvSpPr>
        <p:spPr>
          <a:xfrm>
            <a:off x="533400" y="3733800"/>
            <a:ext cx="8077200" cy="2317366"/>
          </a:xfrm>
          <a:prstGeom prst="rect">
            <a:avLst/>
          </a:prstGeom>
        </p:spPr>
        <p:txBody>
          <a:bodyPr wrap="square">
            <a:spAutoFit/>
          </a:bodyPr>
          <a:lstStyle/>
          <a:p>
            <a:pPr marL="0" marR="0">
              <a:lnSpc>
                <a:spcPct val="115000"/>
              </a:lnSpc>
              <a:spcBef>
                <a:spcPts val="0"/>
              </a:spcBef>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3 Byte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cũng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chính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NetID, </a:t>
            </a:r>
            <a:r>
              <a:rPr lang="en-US" dirty="0" err="1">
                <a:latin typeface="Times New Roman" panose="02020603050405020304" pitchFamily="18" charset="0"/>
                <a:ea typeface="Calibri" panose="020F0502020204030204" pitchFamily="34" charset="0"/>
                <a:cs typeface="Times New Roman" panose="02020603050405020304" pitchFamily="18" charset="0"/>
              </a:rPr>
              <a:t>trừ</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đi</a:t>
            </a:r>
            <a:r>
              <a:rPr lang="en-US" dirty="0">
                <a:latin typeface="Times New Roman" panose="02020603050405020304" pitchFamily="18" charset="0"/>
                <a:ea typeface="Calibri" panose="020F0502020204030204" pitchFamily="34" charset="0"/>
                <a:cs typeface="Times New Roman" panose="02020603050405020304" pitchFamily="18" charset="0"/>
              </a:rPr>
              <a:t> 3 bit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làm</a:t>
            </a:r>
            <a:r>
              <a:rPr lang="en-US" dirty="0">
                <a:latin typeface="Times New Roman" panose="02020603050405020304" pitchFamily="18" charset="0"/>
                <a:ea typeface="Calibri" panose="020F0502020204030204" pitchFamily="34" charset="0"/>
                <a:cs typeface="Times New Roman" panose="02020603050405020304" pitchFamily="18" charset="0"/>
              </a:rPr>
              <a:t> ID </a:t>
            </a:r>
            <a:r>
              <a:rPr lang="en-US" dirty="0" err="1">
                <a:latin typeface="Times New Roman" panose="02020603050405020304" pitchFamily="18" charset="0"/>
                <a:ea typeface="Calibri" panose="020F0502020204030204" pitchFamily="34" charset="0"/>
                <a:cs typeface="Times New Roman" panose="02020603050405020304" pitchFamily="18" charset="0"/>
              </a:rPr>
              <a:t>nhận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lớp</a:t>
            </a:r>
            <a:r>
              <a:rPr lang="en-US" dirty="0">
                <a:latin typeface="Times New Roman" panose="02020603050405020304" pitchFamily="18" charset="0"/>
                <a:ea typeface="Calibri" panose="020F0502020204030204" pitchFamily="34" charset="0"/>
                <a:cs typeface="Times New Roman" panose="02020603050405020304" pitchFamily="18" charset="0"/>
              </a:rPr>
              <a:t> C, </a:t>
            </a:r>
            <a:r>
              <a:rPr lang="en-US" dirty="0" err="1">
                <a:latin typeface="Times New Roman" panose="02020603050405020304" pitchFamily="18" charset="0"/>
                <a:ea typeface="Calibri" panose="020F0502020204030204" pitchFamily="34" charset="0"/>
                <a:cs typeface="Times New Roman" panose="02020603050405020304" pitchFamily="18" charset="0"/>
              </a:rPr>
              <a:t>còn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lại</a:t>
            </a:r>
            <a:r>
              <a:rPr lang="en-US" dirty="0">
                <a:latin typeface="Times New Roman" panose="02020603050405020304" pitchFamily="18" charset="0"/>
                <a:ea typeface="Calibri" panose="020F0502020204030204" pitchFamily="34" charset="0"/>
                <a:cs typeface="Times New Roman" panose="02020603050405020304" pitchFamily="18" charset="0"/>
              </a:rPr>
              <a:t> 8 bit </a:t>
            </a:r>
            <a:r>
              <a:rPr lang="en-US" dirty="0" err="1">
                <a:latin typeface="Times New Roman" panose="02020603050405020304" pitchFamily="18" charset="0"/>
                <a:ea typeface="Calibri" panose="020F0502020204030204" pitchFamily="34" charset="0"/>
                <a:cs typeface="Times New Roman" panose="02020603050405020304" pitchFamily="18" charset="0"/>
              </a:rPr>
              <a:t>để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đánh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thứ</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tự</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ta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2^21-2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lớp</a:t>
            </a:r>
            <a:r>
              <a:rPr lang="en-US" dirty="0">
                <a:latin typeface="Times New Roman" panose="02020603050405020304" pitchFamily="18" charset="0"/>
                <a:ea typeface="Calibri" panose="020F0502020204030204" pitchFamily="34" charset="0"/>
                <a:cs typeface="Times New Roman" panose="02020603050405020304" pitchFamily="18" charset="0"/>
              </a:rPr>
              <a:t> C </a:t>
            </a:r>
            <a:r>
              <a:rPr lang="en-US" dirty="0" err="1">
                <a:latin typeface="Times New Roman" panose="02020603050405020304" pitchFamily="18" charset="0"/>
                <a:ea typeface="Calibri" panose="020F0502020204030204" pitchFamily="34" charset="0"/>
                <a:cs typeface="Times New Roman" panose="02020603050405020304" pitchFamily="18" charset="0"/>
              </a:rPr>
              <a:t>khác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nhau</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HostID</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chiếm</a:t>
            </a:r>
            <a:r>
              <a:rPr lang="en-US" dirty="0">
                <a:latin typeface="Times New Roman" panose="02020603050405020304" pitchFamily="18" charset="0"/>
                <a:ea typeface="Calibri" panose="020F0502020204030204" pitchFamily="34" charset="0"/>
                <a:cs typeface="Times New Roman" panose="02020603050405020304" pitchFamily="18" charset="0"/>
              </a:rPr>
              <a:t> 8  bit, </a:t>
            </a:r>
            <a:r>
              <a:rPr lang="en-US" dirty="0" err="1">
                <a:latin typeface="Times New Roman" panose="02020603050405020304" pitchFamily="18" charset="0"/>
                <a:ea typeface="Calibri" panose="020F0502020204030204" pitchFamily="34" charset="0"/>
                <a:cs typeface="Times New Roman" panose="02020603050405020304" pitchFamily="18" charset="0"/>
              </a:rPr>
              <a:t>tức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đặt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cho</a:t>
            </a:r>
            <a:r>
              <a:rPr lang="en-US" dirty="0">
                <a:latin typeface="Times New Roman" panose="02020603050405020304" pitchFamily="18" charset="0"/>
                <a:ea typeface="Calibri" panose="020F0502020204030204" pitchFamily="34" charset="0"/>
                <a:cs typeface="Times New Roman" panose="02020603050405020304" pitchFamily="18" charset="0"/>
              </a:rPr>
              <a:t> 2^8-2 host </a:t>
            </a:r>
            <a:r>
              <a:rPr lang="en-US" dirty="0" err="1">
                <a:latin typeface="Times New Roman" panose="02020603050405020304" pitchFamily="18" charset="0"/>
                <a:ea typeface="Calibri" panose="020F0502020204030204" pitchFamily="34" charset="0"/>
                <a:cs typeface="Times New Roman" panose="02020603050405020304" pitchFamily="18" charset="0"/>
              </a:rPr>
              <a:t>khác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nhau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mỗi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xmlns="" id="{E33C9117-521E-4779-AD1D-73513A7EC605}"/>
              </a:ext>
            </a:extLst>
          </p:cNvPr>
          <p:cNvPicPr/>
          <p:nvPr/>
        </p:nvPicPr>
        <p:blipFill>
          <a:blip r:embed="rId2"/>
          <a:stretch>
            <a:fillRect/>
          </a:stretch>
        </p:blipFill>
        <p:spPr>
          <a:xfrm>
            <a:off x="495300" y="1809807"/>
            <a:ext cx="8153400" cy="1542993"/>
          </a:xfrm>
          <a:prstGeom prst="rect">
            <a:avLst/>
          </a:prstGeom>
        </p:spPr>
      </p:pic>
    </p:spTree>
    <p:extLst>
      <p:ext uri="{BB962C8B-B14F-4D97-AF65-F5344CB8AC3E}">
        <p14:creationId xmlns:p14="http://schemas.microsoft.com/office/powerpoint/2010/main" val="5083782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96DC21E-2C75-4067-B5AE-52F81AFC7733}"/>
              </a:ext>
            </a:extLst>
          </p:cNvPr>
          <p:cNvSpPr/>
          <p:nvPr/>
        </p:nvSpPr>
        <p:spPr>
          <a:xfrm>
            <a:off x="266700" y="1489477"/>
            <a:ext cx="8610600" cy="5338706"/>
          </a:xfrm>
          <a:prstGeom prst="rect">
            <a:avLst/>
          </a:prstGeom>
        </p:spPr>
        <p:txBody>
          <a:bodyPr wrap="square">
            <a:spAutoFit/>
          </a:bodyPr>
          <a:lstStyle/>
          <a:p>
            <a:pPr marL="0" marR="0">
              <a:lnSpc>
                <a:spcPct val="115000"/>
              </a:lnSpc>
              <a:spcBef>
                <a:spcPts val="0"/>
              </a:spcBef>
              <a:spcAft>
                <a:spcPts val="1000"/>
              </a:spcAft>
            </a:pP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Một</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số</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địa</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đặc</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biệt</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mạng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Host ID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chứa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toàn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bit 0.</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Ví</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192.168.1.0</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host: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ddiacj</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phần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HostID</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chứa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cả</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bit 0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bit 1.</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Ví</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 192.168.1.1</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Subnet mask: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phần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NetID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toàn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bit1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HostID</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toàn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bit 0.</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Ví</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255.255.255.0</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Broadcast: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phần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HostID</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chứa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toàn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bit 1.</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Ví</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192.168.1.255</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91757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3F63F241-789C-4C81-972A-719D8A8BA7EC}"/>
              </a:ext>
            </a:extLst>
          </p:cNvPr>
          <p:cNvSpPr txBox="1">
            <a:spLocks noChangeArrowheads="1"/>
          </p:cNvSpPr>
          <p:nvPr/>
        </p:nvSpPr>
        <p:spPr>
          <a:xfrm>
            <a:off x="228600" y="304800"/>
            <a:ext cx="4572000" cy="7207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Microsoft Sans Serif" pitchFamily="34" charset="0"/>
              </a:defRPr>
            </a:lvl2pPr>
            <a:lvl3pPr algn="l" rtl="0" eaLnBrk="0" fontAlgn="base" hangingPunct="0">
              <a:spcBef>
                <a:spcPct val="0"/>
              </a:spcBef>
              <a:spcAft>
                <a:spcPct val="0"/>
              </a:spcAft>
              <a:defRPr sz="4400">
                <a:solidFill>
                  <a:schemeClr val="tx1"/>
                </a:solidFill>
                <a:latin typeface="Microsoft Sans Serif" pitchFamily="34" charset="0"/>
              </a:defRPr>
            </a:lvl3pPr>
            <a:lvl4pPr algn="l" rtl="0" eaLnBrk="0" fontAlgn="base" hangingPunct="0">
              <a:spcBef>
                <a:spcPct val="0"/>
              </a:spcBef>
              <a:spcAft>
                <a:spcPct val="0"/>
              </a:spcAft>
              <a:defRPr sz="4400">
                <a:solidFill>
                  <a:schemeClr val="tx1"/>
                </a:solidFill>
                <a:latin typeface="Microsoft Sans Serif" pitchFamily="34" charset="0"/>
              </a:defRPr>
            </a:lvl4pPr>
            <a:lvl5pPr algn="l" rtl="0" eaLnBrk="0" fontAlgn="base" hangingPunct="0">
              <a:spcBef>
                <a:spcPct val="0"/>
              </a:spcBef>
              <a:spcAft>
                <a:spcPct val="0"/>
              </a:spcAft>
              <a:defRPr sz="4400">
                <a:solidFill>
                  <a:schemeClr val="tx1"/>
                </a:solidFill>
                <a:latin typeface="Microsoft Sans Serif" pitchFamily="34" charset="0"/>
              </a:defRPr>
            </a:lvl5pPr>
            <a:lvl6pPr marL="457200" algn="l" rtl="0" eaLnBrk="1" fontAlgn="base" hangingPunct="1">
              <a:spcBef>
                <a:spcPct val="0"/>
              </a:spcBef>
              <a:spcAft>
                <a:spcPct val="0"/>
              </a:spcAft>
              <a:defRPr sz="4400">
                <a:solidFill>
                  <a:schemeClr val="tx1"/>
                </a:solidFill>
                <a:latin typeface="Microsoft Sans Serif" pitchFamily="34" charset="0"/>
              </a:defRPr>
            </a:lvl6pPr>
            <a:lvl7pPr marL="914400" algn="l" rtl="0" eaLnBrk="1" fontAlgn="base" hangingPunct="1">
              <a:spcBef>
                <a:spcPct val="0"/>
              </a:spcBef>
              <a:spcAft>
                <a:spcPct val="0"/>
              </a:spcAft>
              <a:defRPr sz="4400">
                <a:solidFill>
                  <a:schemeClr val="tx1"/>
                </a:solidFill>
                <a:latin typeface="Microsoft Sans Serif" pitchFamily="34" charset="0"/>
              </a:defRPr>
            </a:lvl7pPr>
            <a:lvl8pPr marL="1371600" algn="l" rtl="0" eaLnBrk="1" fontAlgn="base" hangingPunct="1">
              <a:spcBef>
                <a:spcPct val="0"/>
              </a:spcBef>
              <a:spcAft>
                <a:spcPct val="0"/>
              </a:spcAft>
              <a:defRPr sz="4400">
                <a:solidFill>
                  <a:schemeClr val="tx1"/>
                </a:solidFill>
                <a:latin typeface="Microsoft Sans Serif" pitchFamily="34" charset="0"/>
              </a:defRPr>
            </a:lvl8pPr>
            <a:lvl9pPr marL="1828800" algn="l" rtl="0" eaLnBrk="1" fontAlgn="base" hangingPunct="1">
              <a:spcBef>
                <a:spcPct val="0"/>
              </a:spcBef>
              <a:spcAft>
                <a:spcPct val="0"/>
              </a:spcAft>
              <a:defRPr sz="4400">
                <a:solidFill>
                  <a:schemeClr val="tx1"/>
                </a:solidFill>
                <a:latin typeface="Microsoft Sans Serif" pitchFamily="34" charset="0"/>
              </a:defRPr>
            </a:lvl9pPr>
          </a:lstStyle>
          <a:p>
            <a:pPr eaLnBrk="1" hangingPunct="1">
              <a:defRPr/>
            </a:pP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Công</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nghệ</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NAT</a:t>
            </a:r>
            <a:endParaRPr lang="en-GB"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endParaRPr>
          </a:p>
        </p:txBody>
      </p:sp>
      <p:sp>
        <p:nvSpPr>
          <p:cNvPr id="3" name="Rectangle 2">
            <a:extLst>
              <a:ext uri="{FF2B5EF4-FFF2-40B4-BE49-F238E27FC236}">
                <a16:creationId xmlns:a16="http://schemas.microsoft.com/office/drawing/2014/main" xmlns="" id="{6F2CF984-87FD-4214-BDA7-256427086DB7}"/>
              </a:ext>
            </a:extLst>
          </p:cNvPr>
          <p:cNvSpPr/>
          <p:nvPr/>
        </p:nvSpPr>
        <p:spPr>
          <a:xfrm>
            <a:off x="685800" y="2362200"/>
            <a:ext cx="7772400" cy="3166829"/>
          </a:xfrm>
          <a:prstGeom prst="rect">
            <a:avLst/>
          </a:prstGeom>
        </p:spPr>
        <p:txBody>
          <a:bodyPr wrap="square">
            <a:spAutoFit/>
          </a:bodyPr>
          <a:lstStyle/>
          <a:p>
            <a:pPr marL="0" marR="0">
              <a:lnSpc>
                <a:spcPct val="115000"/>
              </a:lnSpc>
              <a:spcBef>
                <a:spcPts val="0"/>
              </a:spcBef>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NAT (Network Address Translation)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gì</a:t>
            </a: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NAT </a:t>
            </a:r>
            <a:r>
              <a:rPr lang="en-US" dirty="0" err="1">
                <a:latin typeface="Times New Roman" panose="02020603050405020304" pitchFamily="18" charset="0"/>
                <a:ea typeface="Calibri" panose="020F0502020204030204" pitchFamily="34" charset="0"/>
                <a:cs typeface="Times New Roman" panose="02020603050405020304" pitchFamily="18" charset="0"/>
              </a:rPr>
              <a:t>giống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như</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router, </a:t>
            </a:r>
            <a:r>
              <a:rPr lang="en-US" dirty="0" err="1">
                <a:latin typeface="Times New Roman" panose="02020603050405020304" pitchFamily="18" charset="0"/>
                <a:ea typeface="Calibri" panose="020F0502020204030204" pitchFamily="34" charset="0"/>
                <a:cs typeface="Times New Roman" panose="02020603050405020304" pitchFamily="18" charset="0"/>
              </a:rPr>
              <a:t>nó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chuyển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tiếp</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gói</a:t>
            </a:r>
            <a:r>
              <a:rPr lang="en-US" dirty="0">
                <a:latin typeface="Times New Roman" panose="02020603050405020304" pitchFamily="18" charset="0"/>
                <a:ea typeface="Calibri" panose="020F0502020204030204" pitchFamily="34" charset="0"/>
                <a:cs typeface="Times New Roman" panose="02020603050405020304" pitchFamily="18" charset="0"/>
              </a:rPr>
              <a:t> tin </a:t>
            </a:r>
            <a:r>
              <a:rPr lang="en-US" dirty="0" err="1">
                <a:latin typeface="Times New Roman" panose="02020603050405020304" pitchFamily="18" charset="0"/>
                <a:ea typeface="Calibri" panose="020F0502020204030204" pitchFamily="34" charset="0"/>
                <a:cs typeface="Times New Roman" panose="02020603050405020304" pitchFamily="18" charset="0"/>
              </a:rPr>
              <a:t>giữa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những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lớp</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nhau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lớn</a:t>
            </a:r>
            <a:r>
              <a:rPr lang="en-US" dirty="0">
                <a:latin typeface="Times New Roman" panose="02020603050405020304" pitchFamily="18" charset="0"/>
                <a:ea typeface="Calibri" panose="020F0502020204030204" pitchFamily="34" charset="0"/>
                <a:cs typeface="Times New Roman" panose="02020603050405020304" pitchFamily="18" charset="0"/>
              </a:rPr>
              <a:t>. NAT </a:t>
            </a:r>
            <a:r>
              <a:rPr lang="en-US" dirty="0" err="1">
                <a:latin typeface="Times New Roman" panose="02020603050405020304" pitchFamily="18" charset="0"/>
                <a:ea typeface="Calibri" panose="020F0502020204030204" pitchFamily="34" charset="0"/>
                <a:cs typeface="Times New Roman" panose="02020603050405020304" pitchFamily="18" charset="0"/>
              </a:rPr>
              <a:t>dịch</a:t>
            </a:r>
            <a:r>
              <a:rPr lang="en-US" dirty="0">
                <a:latin typeface="Times New Roman" panose="02020603050405020304" pitchFamily="18" charset="0"/>
                <a:ea typeface="Calibri" panose="020F0502020204030204" pitchFamily="34" charset="0"/>
                <a:cs typeface="Times New Roman" panose="02020603050405020304" pitchFamily="18" charset="0"/>
              </a:rPr>
              <a:t> hay </a:t>
            </a:r>
            <a:r>
              <a:rPr lang="en-US" dirty="0" err="1">
                <a:latin typeface="Times New Roman" panose="02020603050405020304" pitchFamily="18" charset="0"/>
                <a:ea typeface="Calibri" panose="020F0502020204030204" pitchFamily="34" charset="0"/>
                <a:cs typeface="Times New Roman" panose="02020603050405020304" pitchFamily="18" charset="0"/>
              </a:rPr>
              <a:t>thay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đổi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hoặc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hai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gói</a:t>
            </a:r>
            <a:r>
              <a:rPr lang="en-US" dirty="0">
                <a:latin typeface="Times New Roman" panose="02020603050405020304" pitchFamily="18" charset="0"/>
                <a:ea typeface="Calibri" panose="020F0502020204030204" pitchFamily="34" charset="0"/>
                <a:cs typeface="Times New Roman" panose="02020603050405020304" pitchFamily="18" charset="0"/>
              </a:rPr>
              <a:t> tin </a:t>
            </a:r>
            <a:r>
              <a:rPr lang="en-US" dirty="0" err="1">
                <a:latin typeface="Times New Roman" panose="02020603050405020304" pitchFamily="18" charset="0"/>
                <a:ea typeface="Calibri" panose="020F0502020204030204" pitchFamily="34" charset="0"/>
                <a:cs typeface="Times New Roman" panose="02020603050405020304" pitchFamily="18" charset="0"/>
              </a:rPr>
              <a:t>khi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gói</a:t>
            </a:r>
            <a:r>
              <a:rPr lang="en-US" dirty="0">
                <a:latin typeface="Times New Roman" panose="02020603050405020304" pitchFamily="18" charset="0"/>
                <a:ea typeface="Calibri" panose="020F0502020204030204" pitchFamily="34" charset="0"/>
                <a:cs typeface="Times New Roman" panose="02020603050405020304" pitchFamily="18" charset="0"/>
              </a:rPr>
              <a:t> tin </a:t>
            </a:r>
            <a:r>
              <a:rPr lang="en-US" dirty="0" err="1">
                <a:latin typeface="Times New Roman" panose="02020603050405020304" pitchFamily="18" charset="0"/>
                <a:ea typeface="Calibri" panose="020F0502020204030204" pitchFamily="34" charset="0"/>
                <a:cs typeface="Times New Roman" panose="02020603050405020304" pitchFamily="18" charset="0"/>
              </a:rPr>
              <a:t>đó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đi</a:t>
            </a:r>
            <a:r>
              <a:rPr lang="en-US" dirty="0">
                <a:latin typeface="Times New Roman" panose="02020603050405020304" pitchFamily="18" charset="0"/>
                <a:ea typeface="Calibri" panose="020F0502020204030204" pitchFamily="34" charset="0"/>
                <a:cs typeface="Times New Roman" panose="02020603050405020304" pitchFamily="18" charset="0"/>
              </a:rPr>
              <a:t> qua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router, hay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số</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thiết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bị</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Thông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dirty="0">
                <a:latin typeface="Times New Roman" panose="02020603050405020304" pitchFamily="18" charset="0"/>
                <a:ea typeface="Calibri" panose="020F0502020204030204" pitchFamily="34" charset="0"/>
                <a:cs typeface="Times New Roman" panose="02020603050405020304" pitchFamily="18" charset="0"/>
              </a:rPr>
              <a:t>, NAT </a:t>
            </a:r>
            <a:r>
              <a:rPr lang="en-US"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thay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đổi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riêng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dùng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trong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sang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công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cộng</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29702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38E0D04-6031-45AA-9934-95E792AB7E63}"/>
              </a:ext>
            </a:extLst>
          </p:cNvPr>
          <p:cNvSpPr/>
          <p:nvPr/>
        </p:nvSpPr>
        <p:spPr>
          <a:xfrm>
            <a:off x="342900" y="1524000"/>
            <a:ext cx="8458200" cy="4865756"/>
          </a:xfrm>
          <a:prstGeom prst="rect">
            <a:avLst/>
          </a:prstGeom>
        </p:spPr>
        <p:txBody>
          <a:bodyPr wrap="square">
            <a:spAutoFit/>
          </a:bodyPr>
          <a:lstStyle/>
          <a:p>
            <a:pPr marL="0" marR="0">
              <a:lnSpc>
                <a:spcPct val="115000"/>
              </a:lnSpc>
              <a:spcBef>
                <a:spcPts val="0"/>
              </a:spcBef>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NAT </a:t>
            </a:r>
            <a:r>
              <a:rPr lang="en-US" dirty="0" err="1">
                <a:latin typeface="Times New Roman" panose="02020603050405020304" pitchFamily="18" charset="0"/>
                <a:ea typeface="Calibri" panose="020F0502020204030204" pitchFamily="34" charset="0"/>
                <a:cs typeface="Times New Roman" panose="02020603050405020304" pitchFamily="18" charset="0"/>
              </a:rPr>
              <a:t>làm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việc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như</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thế</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nào</a:t>
            </a: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NAT </a:t>
            </a:r>
            <a:r>
              <a:rPr lang="en-US" dirty="0" err="1">
                <a:latin typeface="Times New Roman" panose="02020603050405020304" pitchFamily="18" charset="0"/>
                <a:ea typeface="Calibri" panose="020F0502020204030204" pitchFamily="34" charset="0"/>
                <a:cs typeface="Times New Roman" panose="02020603050405020304" pitchFamily="18" charset="0"/>
              </a:rPr>
              <a:t>sử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dụng</a:t>
            </a:r>
            <a:r>
              <a:rPr lang="en-US" dirty="0">
                <a:latin typeface="Times New Roman" panose="02020603050405020304" pitchFamily="18" charset="0"/>
                <a:ea typeface="Calibri" panose="020F0502020204030204" pitchFamily="34" charset="0"/>
                <a:cs typeface="Times New Roman" panose="02020603050405020304" pitchFamily="18" charset="0"/>
              </a:rPr>
              <a:t> IP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chính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làm</a:t>
            </a:r>
            <a:r>
              <a:rPr lang="en-US" dirty="0">
                <a:latin typeface="Times New Roman" panose="02020603050405020304" pitchFamily="18" charset="0"/>
                <a:ea typeface="Calibri" panose="020F0502020204030204" pitchFamily="34" charset="0"/>
                <a:cs typeface="Times New Roman" panose="02020603050405020304" pitchFamily="18" charset="0"/>
              </a:rPr>
              <a:t> IP </a:t>
            </a:r>
            <a:r>
              <a:rPr lang="en-US" dirty="0" err="1">
                <a:latin typeface="Times New Roman" panose="02020603050405020304" pitchFamily="18" charset="0"/>
                <a:ea typeface="Calibri" panose="020F0502020204030204" pitchFamily="34" charset="0"/>
                <a:cs typeface="Times New Roman" panose="02020603050405020304" pitchFamily="18" charset="0"/>
              </a:rPr>
              <a:t>công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cộng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mỗi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máy</a:t>
            </a:r>
            <a:r>
              <a:rPr lang="en-US" dirty="0">
                <a:latin typeface="Times New Roman" panose="02020603050405020304" pitchFamily="18" charset="0"/>
                <a:ea typeface="Calibri" panose="020F0502020204030204" pitchFamily="34" charset="0"/>
                <a:cs typeface="Times New Roman" panose="02020603050405020304" pitchFamily="18" charset="0"/>
              </a:rPr>
              <a:t> con (client) </a:t>
            </a:r>
            <a:r>
              <a:rPr lang="en-US" dirty="0" err="1">
                <a:latin typeface="Times New Roman" panose="02020603050405020304" pitchFamily="18" charset="0"/>
                <a:ea typeface="Calibri" panose="020F0502020204030204" pitchFamily="34" charset="0"/>
                <a:cs typeface="Times New Roman" panose="02020603050405020304" pitchFamily="18" charset="0"/>
              </a:rPr>
              <a:t>với</a:t>
            </a:r>
            <a:r>
              <a:rPr lang="en-US" dirty="0">
                <a:latin typeface="Times New Roman" panose="02020603050405020304" pitchFamily="18" charset="0"/>
                <a:ea typeface="Calibri" panose="020F0502020204030204" pitchFamily="34" charset="0"/>
                <a:cs typeface="Times New Roman" panose="02020603050405020304" pitchFamily="18" charset="0"/>
              </a:rPr>
              <a:t> IP </a:t>
            </a:r>
            <a:r>
              <a:rPr lang="en-US" dirty="0" err="1">
                <a:latin typeface="Times New Roman" panose="02020603050405020304" pitchFamily="18" charset="0"/>
                <a:ea typeface="Calibri" panose="020F0502020204030204" pitchFamily="34" charset="0"/>
                <a:cs typeface="Times New Roman" panose="02020603050405020304" pitchFamily="18" charset="0"/>
              </a:rPr>
              <a:t>riêng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máy</a:t>
            </a:r>
            <a:r>
              <a:rPr lang="en-US" dirty="0">
                <a:latin typeface="Times New Roman" panose="02020603050405020304" pitchFamily="18" charset="0"/>
                <a:ea typeface="Calibri" panose="020F0502020204030204" pitchFamily="34" charset="0"/>
                <a:cs typeface="Times New Roman" panose="02020603050405020304" pitchFamily="18" charset="0"/>
              </a:rPr>
              <a:t> con </a:t>
            </a:r>
            <a:r>
              <a:rPr lang="en-US" dirty="0" err="1">
                <a:latin typeface="Times New Roman" panose="02020603050405020304" pitchFamily="18" charset="0"/>
                <a:ea typeface="Calibri" panose="020F0502020204030204" pitchFamily="34" charset="0"/>
                <a:cs typeface="Times New Roman" panose="02020603050405020304" pitchFamily="18" charset="0"/>
              </a:rPr>
              <a:t>thực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hiện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kết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nối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hoặc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gửi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liệu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tới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máy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tính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trên</a:t>
            </a:r>
            <a:r>
              <a:rPr lang="en-US" dirty="0">
                <a:latin typeface="Times New Roman" panose="02020603050405020304" pitchFamily="18" charset="0"/>
                <a:ea typeface="Calibri" panose="020F0502020204030204" pitchFamily="34" charset="0"/>
                <a:cs typeface="Times New Roman" panose="02020603050405020304" pitchFamily="18" charset="0"/>
              </a:rPr>
              <a:t> internet, </a:t>
            </a:r>
            <a:r>
              <a:rPr lang="en-US" dirty="0" err="1">
                <a:latin typeface="Times New Roman" panose="02020603050405020304" pitchFamily="18" charset="0"/>
                <a:ea typeface="Calibri" panose="020F0502020204030204" pitchFamily="34" charset="0"/>
                <a:cs typeface="Times New Roman" panose="02020603050405020304" pitchFamily="18" charset="0"/>
              </a:rPr>
              <a:t>dữ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liệu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sẽ</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gởi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tới</a:t>
            </a:r>
            <a:r>
              <a:rPr lang="en-US" dirty="0">
                <a:latin typeface="Times New Roman" panose="02020603050405020304" pitchFamily="18" charset="0"/>
                <a:ea typeface="Calibri" panose="020F0502020204030204" pitchFamily="34" charset="0"/>
                <a:cs typeface="Times New Roman" panose="02020603050405020304" pitchFamily="18" charset="0"/>
              </a:rPr>
              <a:t> NAT, </a:t>
            </a:r>
            <a:r>
              <a:rPr lang="en-US" dirty="0" err="1">
                <a:latin typeface="Times New Roman" panose="02020603050405020304" pitchFamily="18" charset="0"/>
                <a:ea typeface="Calibri" panose="020F0502020204030204" pitchFamily="34" charset="0"/>
                <a:cs typeface="Times New Roman" panose="02020603050405020304" pitchFamily="18" charset="0"/>
              </a:rPr>
              <a:t>sau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đó</a:t>
            </a:r>
            <a:r>
              <a:rPr lang="en-US" dirty="0">
                <a:latin typeface="Times New Roman" panose="02020603050405020304" pitchFamily="18" charset="0"/>
                <a:ea typeface="Calibri" panose="020F0502020204030204" pitchFamily="34" charset="0"/>
                <a:cs typeface="Times New Roman" panose="02020603050405020304" pitchFamily="18" charset="0"/>
              </a:rPr>
              <a:t> NAT </a:t>
            </a:r>
            <a:r>
              <a:rPr lang="en-US" dirty="0" err="1">
                <a:latin typeface="Times New Roman" panose="02020603050405020304" pitchFamily="18" charset="0"/>
                <a:ea typeface="Calibri" panose="020F0502020204030204" pitchFamily="34" charset="0"/>
                <a:cs typeface="Times New Roman" panose="02020603050405020304" pitchFamily="18" charset="0"/>
              </a:rPr>
              <a:t>sẽ</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thay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thế</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IP </a:t>
            </a:r>
            <a:r>
              <a:rPr lang="en-US" dirty="0" err="1">
                <a:latin typeface="Times New Roman" panose="02020603050405020304" pitchFamily="18" charset="0"/>
                <a:ea typeface="Calibri" panose="020F0502020204030204" pitchFamily="34" charset="0"/>
                <a:cs typeface="Times New Roman" panose="02020603050405020304" pitchFamily="18" charset="0"/>
              </a:rPr>
              <a:t>gốc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máy</a:t>
            </a:r>
            <a:r>
              <a:rPr lang="en-US" dirty="0">
                <a:latin typeface="Times New Roman" panose="02020603050405020304" pitchFamily="18" charset="0"/>
                <a:ea typeface="Calibri" panose="020F0502020204030204" pitchFamily="34" charset="0"/>
                <a:cs typeface="Times New Roman" panose="02020603050405020304" pitchFamily="18" charset="0"/>
              </a:rPr>
              <a:t> con </a:t>
            </a:r>
            <a:r>
              <a:rPr lang="en-US" dirty="0" err="1">
                <a:latin typeface="Times New Roman" panose="02020603050405020304" pitchFamily="18" charset="0"/>
                <a:ea typeface="Calibri" panose="020F0502020204030204" pitchFamily="34" charset="0"/>
                <a:cs typeface="Times New Roman" panose="02020603050405020304" pitchFamily="18" charset="0"/>
              </a:rPr>
              <a:t>đó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rồi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gửi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gói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liệu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với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IP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NAT. </a:t>
            </a:r>
            <a:r>
              <a:rPr lang="en-US" dirty="0" err="1">
                <a:latin typeface="Times New Roman" panose="02020603050405020304" pitchFamily="18" charset="0"/>
                <a:ea typeface="Calibri" panose="020F0502020204030204" pitchFamily="34" charset="0"/>
                <a:cs typeface="Times New Roman" panose="02020603050405020304" pitchFamily="18" charset="0"/>
              </a:rPr>
              <a:t>Máy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tính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từ</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xa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hoặc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máy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tính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trên</a:t>
            </a:r>
            <a:r>
              <a:rPr lang="en-US" dirty="0">
                <a:latin typeface="Times New Roman" panose="02020603050405020304" pitchFamily="18" charset="0"/>
                <a:ea typeface="Calibri" panose="020F0502020204030204" pitchFamily="34" charset="0"/>
                <a:cs typeface="Times New Roman" panose="02020603050405020304" pitchFamily="18" charset="0"/>
              </a:rPr>
              <a:t> internet </a:t>
            </a:r>
            <a:r>
              <a:rPr lang="en-US" dirty="0" err="1">
                <a:latin typeface="Times New Roman" panose="02020603050405020304" pitchFamily="18" charset="0"/>
                <a:ea typeface="Calibri" panose="020F0502020204030204" pitchFamily="34" charset="0"/>
                <a:cs typeface="Times New Roman" panose="02020603050405020304" pitchFamily="18" charset="0"/>
              </a:rPr>
              <a:t>khi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nhận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tín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hiệu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sẽ</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gởi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gói</a:t>
            </a:r>
            <a:r>
              <a:rPr lang="en-US" dirty="0">
                <a:latin typeface="Times New Roman" panose="02020603050405020304" pitchFamily="18" charset="0"/>
                <a:ea typeface="Calibri" panose="020F0502020204030204" pitchFamily="34" charset="0"/>
                <a:cs typeface="Times New Roman" panose="02020603050405020304" pitchFamily="18" charset="0"/>
              </a:rPr>
              <a:t> tin </a:t>
            </a:r>
            <a:r>
              <a:rPr lang="en-US" dirty="0" err="1">
                <a:latin typeface="Times New Roman" panose="02020603050405020304" pitchFamily="18" charset="0"/>
                <a:ea typeface="Calibri" panose="020F0502020204030204" pitchFamily="34" charset="0"/>
                <a:cs typeface="Times New Roman" panose="02020603050405020304" pitchFamily="18" charset="0"/>
              </a:rPr>
              <a:t>trở</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về</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cho</a:t>
            </a:r>
            <a:r>
              <a:rPr lang="en-US" dirty="0">
                <a:latin typeface="Times New Roman" panose="02020603050405020304" pitchFamily="18" charset="0"/>
                <a:ea typeface="Calibri" panose="020F0502020204030204" pitchFamily="34" charset="0"/>
                <a:cs typeface="Times New Roman" panose="02020603050405020304" pitchFamily="18" charset="0"/>
              </a:rPr>
              <a:t> NAT computer </a:t>
            </a:r>
            <a:r>
              <a:rPr lang="en-US" dirty="0" err="1">
                <a:latin typeface="Times New Roman" panose="02020603050405020304" pitchFamily="18" charset="0"/>
                <a:ea typeface="Calibri" panose="020F0502020204030204" pitchFamily="34" charset="0"/>
                <a:cs typeface="Times New Roman" panose="02020603050405020304" pitchFamily="18" charset="0"/>
              </a:rPr>
              <a:t>bởi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vì</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chúng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nghĩ</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rằng</a:t>
            </a:r>
            <a:r>
              <a:rPr lang="en-US" dirty="0">
                <a:latin typeface="Times New Roman" panose="02020603050405020304" pitchFamily="18" charset="0"/>
                <a:ea typeface="Calibri" panose="020F0502020204030204" pitchFamily="34" charset="0"/>
                <a:cs typeface="Times New Roman" panose="02020603050405020304" pitchFamily="18" charset="0"/>
              </a:rPr>
              <a:t> NAT computer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máy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gởi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những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gói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liệu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đi</a:t>
            </a:r>
            <a:r>
              <a:rPr lang="en-US" dirty="0">
                <a:latin typeface="Times New Roman" panose="02020603050405020304" pitchFamily="18" charset="0"/>
                <a:ea typeface="Calibri" panose="020F0502020204030204" pitchFamily="34" charset="0"/>
                <a:cs typeface="Times New Roman" panose="02020603050405020304" pitchFamily="18" charset="0"/>
              </a:rPr>
              <a:t>. NAT </a:t>
            </a:r>
            <a:r>
              <a:rPr lang="en-US" dirty="0" err="1">
                <a:latin typeface="Times New Roman" panose="02020603050405020304" pitchFamily="18" charset="0"/>
                <a:ea typeface="Calibri" panose="020F0502020204030204" pitchFamily="34" charset="0"/>
                <a:cs typeface="Times New Roman" panose="02020603050405020304" pitchFamily="18" charset="0"/>
              </a:rPr>
              <a:t>ghi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lại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bảng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thông</a:t>
            </a:r>
            <a:r>
              <a:rPr lang="en-US" dirty="0">
                <a:latin typeface="Times New Roman" panose="02020603050405020304" pitchFamily="18" charset="0"/>
                <a:ea typeface="Calibri" panose="020F0502020204030204" pitchFamily="34" charset="0"/>
                <a:cs typeface="Times New Roman" panose="02020603050405020304" pitchFamily="18" charset="0"/>
              </a:rPr>
              <a:t> tin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những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máy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tính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gởi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những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gói</a:t>
            </a:r>
            <a:r>
              <a:rPr lang="en-US" dirty="0">
                <a:latin typeface="Times New Roman" panose="02020603050405020304" pitchFamily="18" charset="0"/>
                <a:ea typeface="Calibri" panose="020F0502020204030204" pitchFamily="34" charset="0"/>
                <a:cs typeface="Times New Roman" panose="02020603050405020304" pitchFamily="18" charset="0"/>
              </a:rPr>
              <a:t> tin </a:t>
            </a:r>
            <a:r>
              <a:rPr lang="en-US" dirty="0" err="1">
                <a:latin typeface="Times New Roman" panose="02020603050405020304" pitchFamily="18" charset="0"/>
                <a:ea typeface="Calibri" panose="020F0502020204030204" pitchFamily="34" charset="0"/>
                <a:cs typeface="Times New Roman" panose="02020603050405020304" pitchFamily="18" charset="0"/>
              </a:rPr>
              <a:t>đi</a:t>
            </a:r>
            <a:r>
              <a:rPr lang="en-US" dirty="0">
                <a:latin typeface="Times New Roman" panose="02020603050405020304" pitchFamily="18" charset="0"/>
                <a:ea typeface="Calibri" panose="020F0502020204030204" pitchFamily="34" charset="0"/>
                <a:cs typeface="Times New Roman" panose="02020603050405020304" pitchFamily="18" charset="0"/>
              </a:rPr>
              <a:t> ra </a:t>
            </a:r>
            <a:r>
              <a:rPr lang="en-US" dirty="0" err="1">
                <a:latin typeface="Times New Roman" panose="02020603050405020304" pitchFamily="18" charset="0"/>
                <a:ea typeface="Calibri" panose="020F0502020204030204" pitchFamily="34" charset="0"/>
                <a:cs typeface="Times New Roman" panose="02020603050405020304" pitchFamily="18" charset="0"/>
              </a:rPr>
              <a:t>ngoài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mỗi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cổng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dịch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vụ</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gởi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những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gói</a:t>
            </a:r>
            <a:r>
              <a:rPr lang="en-US" dirty="0">
                <a:latin typeface="Times New Roman" panose="02020603050405020304" pitchFamily="18" charset="0"/>
                <a:ea typeface="Calibri" panose="020F0502020204030204" pitchFamily="34" charset="0"/>
                <a:cs typeface="Times New Roman" panose="02020603050405020304" pitchFamily="18" charset="0"/>
              </a:rPr>
              <a:t> tin </a:t>
            </a:r>
            <a:r>
              <a:rPr lang="en-US" dirty="0" err="1">
                <a:latin typeface="Times New Roman" panose="02020603050405020304" pitchFamily="18" charset="0"/>
                <a:ea typeface="Calibri" panose="020F0502020204030204" pitchFamily="34" charset="0"/>
                <a:cs typeface="Times New Roman" panose="02020603050405020304" pitchFamily="18" charset="0"/>
              </a:rPr>
              <a:t>nhận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về</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đúng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máy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tính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đó</a:t>
            </a:r>
            <a:r>
              <a:rPr lang="en-US" dirty="0">
                <a:latin typeface="Times New Roman" panose="02020603050405020304" pitchFamily="18" charset="0"/>
                <a:ea typeface="Calibri" panose="020F0502020204030204" pitchFamily="34" charset="0"/>
                <a:cs typeface="Times New Roman" panose="02020603050405020304" pitchFamily="18" charset="0"/>
              </a:rPr>
              <a:t> (client).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760172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5F63ED3-BC9C-4E5D-9D1A-494ABE8C2D59}"/>
              </a:ext>
            </a:extLst>
          </p:cNvPr>
          <p:cNvSpPr/>
          <p:nvPr/>
        </p:nvSpPr>
        <p:spPr>
          <a:xfrm>
            <a:off x="723900" y="1752600"/>
            <a:ext cx="7696200" cy="4401013"/>
          </a:xfrm>
          <a:prstGeom prst="rect">
            <a:avLst/>
          </a:prstGeom>
        </p:spPr>
        <p:txBody>
          <a:bodyPr wrap="square">
            <a:spAutoFit/>
          </a:bodyPr>
          <a:lstStyle/>
          <a:p>
            <a:pPr marL="0" marR="0">
              <a:lnSpc>
                <a:spcPct val="115000"/>
              </a:lnSpc>
              <a:spcBef>
                <a:spcPts val="0"/>
              </a:spcBef>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NAT </a:t>
            </a:r>
            <a:r>
              <a:rPr lang="en-US" dirty="0" err="1">
                <a:latin typeface="Times New Roman" panose="02020603050405020304" pitchFamily="18" charset="0"/>
                <a:ea typeface="Calibri" panose="020F0502020204030204" pitchFamily="34" charset="0"/>
                <a:cs typeface="Times New Roman" panose="02020603050405020304" pitchFamily="18" charset="0"/>
              </a:rPr>
              <a:t>giải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quyết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những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vấn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đề</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nào</a:t>
            </a: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–NAT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đưa</a:t>
            </a:r>
            <a:r>
              <a:rPr lang="en-US" dirty="0">
                <a:latin typeface="Times New Roman" panose="02020603050405020304" pitchFamily="18" charset="0"/>
                <a:ea typeface="Calibri" panose="020F0502020204030204" pitchFamily="34" charset="0"/>
                <a:cs typeface="Times New Roman" panose="02020603050405020304" pitchFamily="18" charset="0"/>
              </a:rPr>
              <a:t> ra </a:t>
            </a:r>
            <a:r>
              <a:rPr lang="en-US" dirty="0" err="1">
                <a:latin typeface="Times New Roman" panose="02020603050405020304" pitchFamily="18" charset="0"/>
                <a:ea typeface="Calibri" panose="020F0502020204030204" pitchFamily="34" charset="0"/>
                <a:cs typeface="Times New Roman" panose="02020603050405020304" pitchFamily="18" charset="0"/>
              </a:rPr>
              <a:t>nhằm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giải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quyết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vấn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đề</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thiếu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hụt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IPv4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 NAT </a:t>
            </a:r>
            <a:r>
              <a:rPr lang="en-US" dirty="0" err="1">
                <a:latin typeface="Times New Roman" panose="02020603050405020304" pitchFamily="18" charset="0"/>
                <a:ea typeface="Calibri" panose="020F0502020204030204" pitchFamily="34" charset="0"/>
                <a:cs typeface="Times New Roman" panose="02020603050405020304" pitchFamily="18" charset="0"/>
              </a:rPr>
              <a:t>giúp</a:t>
            </a:r>
            <a:r>
              <a:rPr lang="en-US" dirty="0">
                <a:latin typeface="Times New Roman" panose="02020603050405020304" pitchFamily="18" charset="0"/>
                <a:ea typeface="Calibri" panose="020F0502020204030204" pitchFamily="34" charset="0"/>
                <a:cs typeface="Times New Roman" panose="02020603050405020304" pitchFamily="18" charset="0"/>
              </a:rPr>
              <a:t> chia </a:t>
            </a:r>
            <a:r>
              <a:rPr lang="en-US" dirty="0" err="1">
                <a:latin typeface="Times New Roman" panose="02020603050405020304" pitchFamily="18" charset="0"/>
                <a:ea typeface="Calibri" panose="020F0502020204030204" pitchFamily="34" charset="0"/>
                <a:cs typeface="Times New Roman" panose="02020603050405020304" pitchFamily="18" charset="0"/>
              </a:rPr>
              <a:t>sẻ</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kết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nối</a:t>
            </a:r>
            <a:r>
              <a:rPr lang="en-US" dirty="0">
                <a:latin typeface="Times New Roman" panose="02020603050405020304" pitchFamily="18" charset="0"/>
                <a:ea typeface="Calibri" panose="020F0502020204030204" pitchFamily="34" charset="0"/>
                <a:cs typeface="Times New Roman" panose="02020603050405020304" pitchFamily="18" charset="0"/>
              </a:rPr>
              <a:t> Internet (hay 1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với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nhiều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máy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trong</a:t>
            </a:r>
            <a:r>
              <a:rPr lang="en-US" dirty="0">
                <a:latin typeface="Times New Roman" panose="02020603050405020304" pitchFamily="18" charset="0"/>
                <a:ea typeface="Calibri" panose="020F0502020204030204" pitchFamily="34" charset="0"/>
                <a:cs typeface="Times New Roman" panose="02020603050405020304" pitchFamily="18" charset="0"/>
              </a:rPr>
              <a:t> LAN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với</a:t>
            </a:r>
            <a:r>
              <a:rPr lang="en-US" dirty="0">
                <a:latin typeface="Times New Roman" panose="02020603050405020304" pitchFamily="18" charset="0"/>
                <a:ea typeface="Calibri" panose="020F0502020204030204" pitchFamily="34" charset="0"/>
                <a:cs typeface="Times New Roman" panose="02020603050405020304" pitchFamily="18" charset="0"/>
              </a:rPr>
              <a:t> 1 IP </a:t>
            </a:r>
            <a:r>
              <a:rPr lang="en-US" dirty="0" err="1">
                <a:latin typeface="Times New Roman" panose="02020603050405020304" pitchFamily="18" charset="0"/>
                <a:ea typeface="Calibri" panose="020F0502020204030204" pitchFamily="34" charset="0"/>
                <a:cs typeface="Times New Roman" panose="02020603050405020304" pitchFamily="18" charset="0"/>
              </a:rPr>
              <a:t>duy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nhất</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 NAT </a:t>
            </a:r>
            <a:r>
              <a:rPr lang="en-US" dirty="0" err="1">
                <a:latin typeface="Times New Roman" panose="02020603050405020304" pitchFamily="18" charset="0"/>
                <a:ea typeface="Calibri" panose="020F0502020204030204" pitchFamily="34" charset="0"/>
                <a:cs typeface="Times New Roman" panose="02020603050405020304" pitchFamily="18" charset="0"/>
              </a:rPr>
              <a:t>che</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giấu</a:t>
            </a:r>
            <a:r>
              <a:rPr lang="en-US" dirty="0">
                <a:latin typeface="Times New Roman" panose="02020603050405020304" pitchFamily="18" charset="0"/>
                <a:ea typeface="Calibri" panose="020F0502020204030204" pitchFamily="34" charset="0"/>
                <a:cs typeface="Times New Roman" panose="02020603050405020304" pitchFamily="18" charset="0"/>
              </a:rPr>
              <a:t> IP </a:t>
            </a:r>
            <a:r>
              <a:rPr lang="en-US" dirty="0" err="1">
                <a:latin typeface="Times New Roman" panose="02020603050405020304" pitchFamily="18" charset="0"/>
                <a:ea typeface="Calibri" panose="020F0502020204030204" pitchFamily="34" charset="0"/>
                <a:cs typeface="Times New Roman" panose="02020603050405020304" pitchFamily="18" charset="0"/>
              </a:rPr>
              <a:t>bên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trong</a:t>
            </a:r>
            <a:r>
              <a:rPr lang="en-US" dirty="0">
                <a:latin typeface="Times New Roman" panose="02020603050405020304" pitchFamily="18" charset="0"/>
                <a:ea typeface="Calibri" panose="020F0502020204030204" pitchFamily="34" charset="0"/>
                <a:cs typeface="Times New Roman" panose="02020603050405020304" pitchFamily="18" charset="0"/>
              </a:rPr>
              <a:t> LAN</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 NAT </a:t>
            </a:r>
            <a:r>
              <a:rPr lang="en-US" dirty="0" err="1">
                <a:latin typeface="Times New Roman" panose="02020603050405020304" pitchFamily="18" charset="0"/>
                <a:ea typeface="Calibri" panose="020F0502020204030204" pitchFamily="34" charset="0"/>
                <a:cs typeface="Times New Roman" panose="02020603050405020304" pitchFamily="18" charset="0"/>
              </a:rPr>
              <a:t>giúp</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quản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trị</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lọc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gói</a:t>
            </a:r>
            <a:r>
              <a:rPr lang="en-US" dirty="0">
                <a:latin typeface="Times New Roman" panose="02020603050405020304" pitchFamily="18" charset="0"/>
                <a:ea typeface="Calibri" panose="020F0502020204030204" pitchFamily="34" charset="0"/>
                <a:cs typeface="Times New Roman" panose="02020603050405020304" pitchFamily="18" charset="0"/>
              </a:rPr>
              <a:t> tin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gửi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đến</a:t>
            </a:r>
            <a:r>
              <a:rPr lang="en-US" dirty="0">
                <a:latin typeface="Times New Roman" panose="02020603050405020304" pitchFamily="18" charset="0"/>
                <a:ea typeface="Calibri" panose="020F0502020204030204" pitchFamily="34" charset="0"/>
                <a:cs typeface="Times New Roman" panose="02020603050405020304" pitchFamily="18" charset="0"/>
              </a:rPr>
              <a:t> hay </a:t>
            </a:r>
            <a:r>
              <a:rPr lang="en-US" dirty="0" err="1">
                <a:latin typeface="Times New Roman" panose="02020603050405020304" pitchFamily="18" charset="0"/>
                <a:ea typeface="Calibri" panose="020F0502020204030204" pitchFamily="34" charset="0"/>
                <a:cs typeface="Times New Roman" panose="02020603050405020304" pitchFamily="18" charset="0"/>
              </a:rPr>
              <a:t>gửi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từ</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IP </a:t>
            </a:r>
            <a:r>
              <a:rPr lang="en-US" dirty="0" err="1">
                <a:latin typeface="Times New Roman" panose="02020603050405020304" pitchFamily="18" charset="0"/>
                <a:ea typeface="Calibri" panose="020F0502020204030204" pitchFamily="34" charset="0"/>
                <a:cs typeface="Times New Roman" panose="02020603050405020304" pitchFamily="18" charset="0"/>
              </a:rPr>
              <a:t>và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phép</a:t>
            </a:r>
            <a:r>
              <a:rPr lang="en-US" dirty="0">
                <a:latin typeface="Times New Roman" panose="02020603050405020304" pitchFamily="18" charset="0"/>
                <a:ea typeface="Calibri" panose="020F0502020204030204" pitchFamily="34" charset="0"/>
                <a:cs typeface="Times New Roman" panose="02020603050405020304" pitchFamily="18" charset="0"/>
              </a:rPr>
              <a:t> hay </a:t>
            </a:r>
            <a:r>
              <a:rPr lang="en-US" dirty="0" err="1">
                <a:latin typeface="Times New Roman" panose="02020603050405020304" pitchFamily="18" charset="0"/>
                <a:ea typeface="Calibri" panose="020F0502020204030204" pitchFamily="34" charset="0"/>
                <a:cs typeface="Times New Roman" panose="02020603050405020304" pitchFamily="18" charset="0"/>
              </a:rPr>
              <a:t>cấm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cập</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đến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port </a:t>
            </a:r>
            <a:r>
              <a:rPr lang="en-US" dirty="0" err="1">
                <a:latin typeface="Times New Roman" panose="02020603050405020304" pitchFamily="18" charset="0"/>
                <a:ea typeface="Calibri" panose="020F0502020204030204" pitchFamily="34" charset="0"/>
                <a:cs typeface="Times New Roman" panose="02020603050405020304" pitchFamily="18" charset="0"/>
              </a:rPr>
              <a:t>cụ</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thể</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67037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A94E6886-E001-4BED-87F5-C69B0989E7EF}"/>
              </a:ext>
            </a:extLst>
          </p:cNvPr>
          <p:cNvSpPr txBox="1">
            <a:spLocks noChangeArrowheads="1"/>
          </p:cNvSpPr>
          <p:nvPr/>
        </p:nvSpPr>
        <p:spPr>
          <a:xfrm>
            <a:off x="228600" y="304800"/>
            <a:ext cx="4572000" cy="7207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Microsoft Sans Serif" pitchFamily="34" charset="0"/>
              </a:defRPr>
            </a:lvl2pPr>
            <a:lvl3pPr algn="l" rtl="0" eaLnBrk="0" fontAlgn="base" hangingPunct="0">
              <a:spcBef>
                <a:spcPct val="0"/>
              </a:spcBef>
              <a:spcAft>
                <a:spcPct val="0"/>
              </a:spcAft>
              <a:defRPr sz="4400">
                <a:solidFill>
                  <a:schemeClr val="tx1"/>
                </a:solidFill>
                <a:latin typeface="Microsoft Sans Serif" pitchFamily="34" charset="0"/>
              </a:defRPr>
            </a:lvl3pPr>
            <a:lvl4pPr algn="l" rtl="0" eaLnBrk="0" fontAlgn="base" hangingPunct="0">
              <a:spcBef>
                <a:spcPct val="0"/>
              </a:spcBef>
              <a:spcAft>
                <a:spcPct val="0"/>
              </a:spcAft>
              <a:defRPr sz="4400">
                <a:solidFill>
                  <a:schemeClr val="tx1"/>
                </a:solidFill>
                <a:latin typeface="Microsoft Sans Serif" pitchFamily="34" charset="0"/>
              </a:defRPr>
            </a:lvl4pPr>
            <a:lvl5pPr algn="l" rtl="0" eaLnBrk="0" fontAlgn="base" hangingPunct="0">
              <a:spcBef>
                <a:spcPct val="0"/>
              </a:spcBef>
              <a:spcAft>
                <a:spcPct val="0"/>
              </a:spcAft>
              <a:defRPr sz="4400">
                <a:solidFill>
                  <a:schemeClr val="tx1"/>
                </a:solidFill>
                <a:latin typeface="Microsoft Sans Serif" pitchFamily="34" charset="0"/>
              </a:defRPr>
            </a:lvl5pPr>
            <a:lvl6pPr marL="457200" algn="l" rtl="0" eaLnBrk="1" fontAlgn="base" hangingPunct="1">
              <a:spcBef>
                <a:spcPct val="0"/>
              </a:spcBef>
              <a:spcAft>
                <a:spcPct val="0"/>
              </a:spcAft>
              <a:defRPr sz="4400">
                <a:solidFill>
                  <a:schemeClr val="tx1"/>
                </a:solidFill>
                <a:latin typeface="Microsoft Sans Serif" pitchFamily="34" charset="0"/>
              </a:defRPr>
            </a:lvl6pPr>
            <a:lvl7pPr marL="914400" algn="l" rtl="0" eaLnBrk="1" fontAlgn="base" hangingPunct="1">
              <a:spcBef>
                <a:spcPct val="0"/>
              </a:spcBef>
              <a:spcAft>
                <a:spcPct val="0"/>
              </a:spcAft>
              <a:defRPr sz="4400">
                <a:solidFill>
                  <a:schemeClr val="tx1"/>
                </a:solidFill>
                <a:latin typeface="Microsoft Sans Serif" pitchFamily="34" charset="0"/>
              </a:defRPr>
            </a:lvl7pPr>
            <a:lvl8pPr marL="1371600" algn="l" rtl="0" eaLnBrk="1" fontAlgn="base" hangingPunct="1">
              <a:spcBef>
                <a:spcPct val="0"/>
              </a:spcBef>
              <a:spcAft>
                <a:spcPct val="0"/>
              </a:spcAft>
              <a:defRPr sz="4400">
                <a:solidFill>
                  <a:schemeClr val="tx1"/>
                </a:solidFill>
                <a:latin typeface="Microsoft Sans Serif" pitchFamily="34" charset="0"/>
              </a:defRPr>
            </a:lvl8pPr>
            <a:lvl9pPr marL="1828800" algn="l" rtl="0" eaLnBrk="1" fontAlgn="base" hangingPunct="1">
              <a:spcBef>
                <a:spcPct val="0"/>
              </a:spcBef>
              <a:spcAft>
                <a:spcPct val="0"/>
              </a:spcAft>
              <a:defRPr sz="4400">
                <a:solidFill>
                  <a:schemeClr val="tx1"/>
                </a:solidFill>
                <a:latin typeface="Microsoft Sans Serif" pitchFamily="34" charset="0"/>
              </a:defRPr>
            </a:lvl9pPr>
          </a:lstStyle>
          <a:p>
            <a:pPr eaLnBrk="1" hangingPunct="1">
              <a:defRPr/>
            </a:pP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Khái</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quát</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chung</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về</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IPV6</a:t>
            </a:r>
            <a:endParaRPr lang="en-GB"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endParaRPr>
          </a:p>
        </p:txBody>
      </p:sp>
      <p:sp>
        <p:nvSpPr>
          <p:cNvPr id="3" name="Rectangle 2">
            <a:extLst>
              <a:ext uri="{FF2B5EF4-FFF2-40B4-BE49-F238E27FC236}">
                <a16:creationId xmlns:a16="http://schemas.microsoft.com/office/drawing/2014/main" xmlns="" id="{14427F49-B0AA-40EC-8657-A2DFF503D975}"/>
              </a:ext>
            </a:extLst>
          </p:cNvPr>
          <p:cNvSpPr/>
          <p:nvPr/>
        </p:nvSpPr>
        <p:spPr>
          <a:xfrm>
            <a:off x="381000" y="1524000"/>
            <a:ext cx="8534400" cy="907364"/>
          </a:xfrm>
          <a:prstGeom prst="rect">
            <a:avLst/>
          </a:prstGeom>
        </p:spPr>
        <p:txBody>
          <a:bodyPr wrap="square">
            <a:spAutoFit/>
          </a:bodyPr>
          <a:lstStyle/>
          <a:p>
            <a:pPr marL="0" marR="0">
              <a:lnSpc>
                <a:spcPct val="115000"/>
              </a:lnSpc>
              <a:spcBef>
                <a:spcPts val="0"/>
              </a:spcBef>
              <a:spcAft>
                <a:spcPts val="600"/>
              </a:spcAft>
            </a:pP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Địa</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chỉ</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IPv6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dài</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128 bit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hoặc</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16 bytes. </a:t>
            </a: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IPv6 cho phép tăng lên đến 2</a:t>
            </a:r>
            <a:r>
              <a:rPr lang="vi-VN" baseline="300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128</a:t>
            </a: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hlinkClick r:id="rId2" tooltip="IP">
                  <a:extLst>
                    <a:ext uri="{A12FA001-AC4F-418D-AE19-62706E023703}">
                      <ahyp:hlinkClr xmlns:ahyp="http://schemas.microsoft.com/office/drawing/2018/hyperlinkcolor" xmlns="" val="tx"/>
                    </a:ext>
                  </a:extLst>
                </a:hlinkClick>
              </a:rPr>
              <a:t>địa chỉ</a:t>
            </a: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so với 2</a:t>
            </a:r>
            <a:r>
              <a:rPr lang="vi-VN" baseline="300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32</a:t>
            </a: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(khoảng 4.3 </a:t>
            </a: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hlinkClick r:id="rId3" tooltip="Tỷ">
                  <a:extLst>
                    <a:ext uri="{A12FA001-AC4F-418D-AE19-62706E023703}">
                      <ahyp:hlinkClr xmlns:ahyp="http://schemas.microsoft.com/office/drawing/2018/hyperlinkcolor" xmlns="" val="tx"/>
                    </a:ext>
                  </a:extLst>
                </a:hlinkClick>
              </a:rPr>
              <a:t>tỷ</a:t>
            </a: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địa chỉ của IPv4.</a:t>
            </a:r>
            <a:endParaRPr lang="en-US" sz="1800" dirty="0">
              <a:solidFill>
                <a:schemeClr val="bg1"/>
              </a:solidFill>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D58821BF-420B-4402-8054-89E6D112AA6C}"/>
              </a:ext>
            </a:extLst>
          </p:cNvPr>
          <p:cNvPicPr/>
          <p:nvPr/>
        </p:nvPicPr>
        <p:blipFill>
          <a:blip r:embed="rId4">
            <a:extLst>
              <a:ext uri="{28A0092B-C50C-407E-A947-70E740481C1C}">
                <a14:useLocalDpi xmlns:a14="http://schemas.microsoft.com/office/drawing/2010/main" val="0"/>
              </a:ext>
            </a:extLst>
          </a:blip>
          <a:stretch>
            <a:fillRect/>
          </a:stretch>
        </p:blipFill>
        <p:spPr>
          <a:xfrm>
            <a:off x="647700" y="2724150"/>
            <a:ext cx="7848600" cy="3829050"/>
          </a:xfrm>
          <a:prstGeom prst="rect">
            <a:avLst/>
          </a:prstGeom>
        </p:spPr>
      </p:pic>
    </p:spTree>
    <p:extLst>
      <p:ext uri="{BB962C8B-B14F-4D97-AF65-F5344CB8AC3E}">
        <p14:creationId xmlns:p14="http://schemas.microsoft.com/office/powerpoint/2010/main" val="17106344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BA559D7-3692-4148-AC80-D523D1C0A01A}"/>
              </a:ext>
            </a:extLst>
          </p:cNvPr>
          <p:cNvSpPr/>
          <p:nvPr/>
        </p:nvSpPr>
        <p:spPr>
          <a:xfrm>
            <a:off x="571500" y="2438400"/>
            <a:ext cx="8001000" cy="2837123"/>
          </a:xfrm>
          <a:prstGeom prst="rect">
            <a:avLst/>
          </a:prstGeom>
        </p:spPr>
        <p:txBody>
          <a:bodyPr wrap="square">
            <a:spAutoFit/>
          </a:bodyPr>
          <a:lstStyle/>
          <a:p>
            <a:pPr marL="0" marR="0">
              <a:lnSpc>
                <a:spcPct val="115000"/>
              </a:lnSpc>
              <a:spcBef>
                <a:spcPts val="0"/>
              </a:spcBef>
              <a:spcAft>
                <a:spcPts val="600"/>
              </a:spcAft>
            </a:pP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Mặc</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dù</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biểu</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diễn</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dưới</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dạng</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số</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thập</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phân</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thuận</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tiện</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đối</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với</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địa</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chỉ</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IPv4 4 byte,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có</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vẻ</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như</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quá</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dài</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đối</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với</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địa</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chỉ</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IPv6 16 byte</a:t>
            </a: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104.230.140.100.255.255.255.255.0.0.17.128.150.10.255.255</a:t>
            </a: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Để giúp tạo địa chỉ gọn nhẹ hơn và dễ dàng hơn, IPv6 có thể biểu diễn bằng hệ 16 phân cách với nhau bằng dấu :  </a:t>
            </a: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68E6:8C64:FFFF:FFFF:0:1180:960A:FFFF</a:t>
            </a:r>
            <a:endParaRPr lang="en-US" sz="1800" dirty="0">
              <a:solidFill>
                <a:schemeClr val="bg1"/>
              </a:solidFill>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3842829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CE35A5E-93A9-4F75-AA76-FB93E1B03897}"/>
              </a:ext>
            </a:extLst>
          </p:cNvPr>
          <p:cNvPicPr/>
          <p:nvPr/>
        </p:nvPicPr>
        <p:blipFill>
          <a:blip r:embed="rId2">
            <a:extLst>
              <a:ext uri="{28A0092B-C50C-407E-A947-70E740481C1C}">
                <a14:useLocalDpi xmlns:a14="http://schemas.microsoft.com/office/drawing/2010/main" val="0"/>
              </a:ext>
            </a:extLst>
          </a:blip>
          <a:stretch>
            <a:fillRect/>
          </a:stretch>
        </p:blipFill>
        <p:spPr>
          <a:xfrm>
            <a:off x="553915" y="3774006"/>
            <a:ext cx="8001000" cy="2245793"/>
          </a:xfrm>
          <a:prstGeom prst="rect">
            <a:avLst/>
          </a:prstGeom>
        </p:spPr>
      </p:pic>
      <p:sp>
        <p:nvSpPr>
          <p:cNvPr id="3" name="Rectangle 2">
            <a:extLst>
              <a:ext uri="{FF2B5EF4-FFF2-40B4-BE49-F238E27FC236}">
                <a16:creationId xmlns:a16="http://schemas.microsoft.com/office/drawing/2014/main" xmlns="" id="{39D56459-DA8B-4FAE-98B1-4A57C0F7498D}"/>
              </a:ext>
            </a:extLst>
          </p:cNvPr>
          <p:cNvSpPr/>
          <p:nvPr/>
        </p:nvSpPr>
        <p:spPr>
          <a:xfrm>
            <a:off x="419100" y="914400"/>
            <a:ext cx="8305800" cy="2836161"/>
          </a:xfrm>
          <a:prstGeom prst="rect">
            <a:avLst/>
          </a:prstGeom>
        </p:spPr>
        <p:txBody>
          <a:bodyPr wrap="square">
            <a:spAutoFit/>
          </a:bodyPr>
          <a:lstStyle/>
          <a:p>
            <a:pPr marL="0" marR="0">
              <a:lnSpc>
                <a:spcPct val="115000"/>
              </a:lnSpc>
              <a:spcBef>
                <a:spcPts val="0"/>
              </a:spcBef>
              <a:spcAft>
                <a:spcPts val="600"/>
              </a:spcAft>
            </a:pP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vi-VN" b="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Rút gọn cách viết địa chỉ IPv6</a:t>
            </a:r>
          </a:p>
          <a:p>
            <a:pPr marL="0" marR="0">
              <a:lnSpc>
                <a:spcPct val="115000"/>
              </a:lnSpc>
              <a:spcBef>
                <a:spcPts val="0"/>
              </a:spcBef>
              <a:spcAft>
                <a:spcPts val="600"/>
              </a:spcAft>
            </a:pPr>
            <a:r>
              <a:rPr lang="vi-VN" sz="2000" dirty="0">
                <a:solidFill>
                  <a:schemeClr val="bg1"/>
                </a:solidFill>
                <a:latin typeface="Times New Roman" pitchFamily="18" charset="0"/>
                <a:ea typeface="Arial" panose="020B0604020202020204" pitchFamily="34" charset="0"/>
                <a:cs typeface="Times New Roman" pitchFamily="18" charset="0"/>
              </a:rPr>
              <a:t>Quy tắc 1: Trong một nhóm 4 số hexa, có thể bỏ bớt những số 0 bên trái. Ví dụ cụm số “0000” có thể viết thành “0”, cụm số “09C0” có thể viết thành “9C0”</a:t>
            </a:r>
          </a:p>
          <a:p>
            <a:pPr marL="0" marR="0">
              <a:lnSpc>
                <a:spcPct val="115000"/>
              </a:lnSpc>
              <a:spcBef>
                <a:spcPts val="0"/>
              </a:spcBef>
              <a:spcAft>
                <a:spcPts val="600"/>
              </a:spcAft>
            </a:pPr>
            <a:r>
              <a:rPr lang="vi-VN" sz="2000" dirty="0">
                <a:solidFill>
                  <a:schemeClr val="bg1"/>
                </a:solidFill>
                <a:latin typeface="Times New Roman" pitchFamily="18" charset="0"/>
                <a:ea typeface="Arial" panose="020B0604020202020204" pitchFamily="34" charset="0"/>
                <a:cs typeface="Times New Roman" pitchFamily="18" charset="0"/>
              </a:rPr>
              <a:t>Quy tắc 2: Trong cả địa chỉ IPv6, một số nhóm liền nhau chứa toàn số 0 có thể không viết và chỉ viết thành “::”. Tuy nhiên, chỉ được thay thế một lần như vậy trong toàn bộ một địa chỉ IPv6.</a:t>
            </a:r>
            <a:endParaRPr lang="en-US" sz="2000" dirty="0">
              <a:solidFill>
                <a:schemeClr val="bg1"/>
              </a:solidFill>
              <a:latin typeface="Times New Roman" pitchFamily="18" charset="0"/>
              <a:ea typeface="Arial" panose="020B0604020202020204" pitchFamily="34" charset="0"/>
              <a:cs typeface="Times New Roman" pitchFamily="18" charset="0"/>
            </a:endParaRPr>
          </a:p>
        </p:txBody>
      </p:sp>
    </p:spTree>
    <p:extLst>
      <p:ext uri="{BB962C8B-B14F-4D97-AF65-F5344CB8AC3E}">
        <p14:creationId xmlns:p14="http://schemas.microsoft.com/office/powerpoint/2010/main" val="26780394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6E008EC-8223-45BC-932D-729B73726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 y="304800"/>
            <a:ext cx="2857500" cy="4292600"/>
          </a:xfrm>
          <a:prstGeom prst="rect">
            <a:avLst/>
          </a:prstGeom>
        </p:spPr>
      </p:pic>
      <p:pic>
        <p:nvPicPr>
          <p:cNvPr id="5" name="Picture 4">
            <a:extLst>
              <a:ext uri="{FF2B5EF4-FFF2-40B4-BE49-F238E27FC236}">
                <a16:creationId xmlns:a16="http://schemas.microsoft.com/office/drawing/2014/main" xmlns="" id="{857D19F9-B8C3-47EE-A118-D0C9A023E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304800"/>
            <a:ext cx="3200400" cy="4292600"/>
          </a:xfrm>
          <a:prstGeom prst="rect">
            <a:avLst/>
          </a:prstGeom>
        </p:spPr>
      </p:pic>
      <p:sp>
        <p:nvSpPr>
          <p:cNvPr id="6" name="TextBox 5">
            <a:extLst>
              <a:ext uri="{FF2B5EF4-FFF2-40B4-BE49-F238E27FC236}">
                <a16:creationId xmlns:a16="http://schemas.microsoft.com/office/drawing/2014/main" xmlns="" id="{158AA078-9BBB-4427-BB1A-CF72266DB394}"/>
              </a:ext>
            </a:extLst>
          </p:cNvPr>
          <p:cNvSpPr txBox="1"/>
          <p:nvPr/>
        </p:nvSpPr>
        <p:spPr>
          <a:xfrm>
            <a:off x="5524885" y="4876799"/>
            <a:ext cx="2513830" cy="461665"/>
          </a:xfrm>
          <a:prstGeom prst="rect">
            <a:avLst/>
          </a:prstGeom>
          <a:noFill/>
        </p:spPr>
        <p:txBody>
          <a:bodyPr wrap="none" rtlCol="0">
            <a:spAutoFit/>
          </a:bodyPr>
          <a:lstStyle/>
          <a:p>
            <a:r>
              <a:rPr lang="en-US" dirty="0"/>
              <a:t>Bob Kahn (1938)</a:t>
            </a:r>
          </a:p>
        </p:txBody>
      </p:sp>
      <p:sp>
        <p:nvSpPr>
          <p:cNvPr id="7" name="TextBox 6">
            <a:extLst>
              <a:ext uri="{FF2B5EF4-FFF2-40B4-BE49-F238E27FC236}">
                <a16:creationId xmlns:a16="http://schemas.microsoft.com/office/drawing/2014/main" xmlns="" id="{082B5009-DFF8-4B6D-A812-381ADE19FB0E}"/>
              </a:ext>
            </a:extLst>
          </p:cNvPr>
          <p:cNvSpPr txBox="1"/>
          <p:nvPr/>
        </p:nvSpPr>
        <p:spPr>
          <a:xfrm>
            <a:off x="976270" y="4876798"/>
            <a:ext cx="2352760" cy="461665"/>
          </a:xfrm>
          <a:prstGeom prst="rect">
            <a:avLst/>
          </a:prstGeom>
          <a:noFill/>
        </p:spPr>
        <p:txBody>
          <a:bodyPr wrap="none" rtlCol="0">
            <a:spAutoFit/>
          </a:bodyPr>
          <a:lstStyle/>
          <a:p>
            <a:r>
              <a:rPr lang="en-US" dirty="0" err="1"/>
              <a:t>Vint</a:t>
            </a:r>
            <a:r>
              <a:rPr lang="en-US" dirty="0"/>
              <a:t> Cerf (1943)</a:t>
            </a:r>
          </a:p>
        </p:txBody>
      </p:sp>
      <p:sp>
        <p:nvSpPr>
          <p:cNvPr id="8" name="TextBox 7">
            <a:extLst>
              <a:ext uri="{FF2B5EF4-FFF2-40B4-BE49-F238E27FC236}">
                <a16:creationId xmlns:a16="http://schemas.microsoft.com/office/drawing/2014/main" xmlns="" id="{5DFD1BF9-ECFE-4FE8-A84B-2DAAAA9D50B9}"/>
              </a:ext>
            </a:extLst>
          </p:cNvPr>
          <p:cNvSpPr txBox="1"/>
          <p:nvPr/>
        </p:nvSpPr>
        <p:spPr>
          <a:xfrm>
            <a:off x="1775401" y="5617861"/>
            <a:ext cx="5593198" cy="830997"/>
          </a:xfrm>
          <a:prstGeom prst="rect">
            <a:avLst/>
          </a:prstGeom>
          <a:noFill/>
        </p:spPr>
        <p:txBody>
          <a:bodyPr wrap="none" rtlCol="0">
            <a:spAutoFit/>
          </a:bodyPr>
          <a:lstStyle/>
          <a:p>
            <a:r>
              <a:rPr lang="en-US" dirty="0" err="1"/>
              <a:t>Những</a:t>
            </a:r>
            <a:r>
              <a:rPr lang="en-US" dirty="0"/>
              <a:t> ng</a:t>
            </a:r>
            <a:r>
              <a:rPr lang="vi-VN" dirty="0"/>
              <a:t>ư</a:t>
            </a:r>
            <a:r>
              <a:rPr lang="en-US" dirty="0" err="1"/>
              <a:t>ời</a:t>
            </a:r>
            <a:r>
              <a:rPr lang="en-US" dirty="0"/>
              <a:t> </a:t>
            </a:r>
            <a:r>
              <a:rPr lang="en-US" dirty="0" err="1"/>
              <a:t>đi</a:t>
            </a:r>
            <a:r>
              <a:rPr lang="en-US" dirty="0"/>
              <a:t> </a:t>
            </a:r>
            <a:r>
              <a:rPr lang="en-US" dirty="0" err="1"/>
              <a:t>tiên</a:t>
            </a:r>
            <a:r>
              <a:rPr lang="en-US" dirty="0"/>
              <a:t> </a:t>
            </a:r>
            <a:r>
              <a:rPr lang="en-US" dirty="0" err="1"/>
              <a:t>phong</a:t>
            </a:r>
            <a:r>
              <a:rPr lang="en-US" dirty="0"/>
              <a:t> </a:t>
            </a:r>
            <a:r>
              <a:rPr lang="en-US" dirty="0" err="1"/>
              <a:t>về</a:t>
            </a:r>
            <a:r>
              <a:rPr lang="en-US" dirty="0"/>
              <a:t> Internet, </a:t>
            </a:r>
          </a:p>
          <a:p>
            <a:r>
              <a:rPr lang="en-US" dirty="0" err="1"/>
              <a:t>và</a:t>
            </a:r>
            <a:r>
              <a:rPr lang="en-US" dirty="0"/>
              <a:t> đ</a:t>
            </a:r>
            <a:r>
              <a:rPr lang="vi-VN" dirty="0"/>
              <a:t>ư</a:t>
            </a:r>
            <a:r>
              <a:rPr lang="en-US" dirty="0" err="1"/>
              <a:t>ợc</a:t>
            </a:r>
            <a:r>
              <a:rPr lang="en-US" dirty="0"/>
              <a:t> </a:t>
            </a:r>
            <a:r>
              <a:rPr lang="en-US" dirty="0" err="1"/>
              <a:t>coi</a:t>
            </a:r>
            <a:r>
              <a:rPr lang="en-US" dirty="0"/>
              <a:t> </a:t>
            </a:r>
            <a:r>
              <a:rPr lang="en-US" dirty="0" err="1"/>
              <a:t>là</a:t>
            </a:r>
            <a:r>
              <a:rPr lang="en-US" dirty="0"/>
              <a:t> ‘Cha </a:t>
            </a:r>
            <a:r>
              <a:rPr lang="en-US" dirty="0" err="1"/>
              <a:t>đẻ</a:t>
            </a:r>
            <a:r>
              <a:rPr lang="en-US" dirty="0"/>
              <a:t> </a:t>
            </a:r>
            <a:r>
              <a:rPr lang="en-US" dirty="0" err="1"/>
              <a:t>của</a:t>
            </a:r>
            <a:r>
              <a:rPr lang="en-US" dirty="0"/>
              <a:t> internet’</a:t>
            </a:r>
          </a:p>
        </p:txBody>
      </p:sp>
    </p:spTree>
    <p:extLst>
      <p:ext uri="{BB962C8B-B14F-4D97-AF65-F5344CB8AC3E}">
        <p14:creationId xmlns:p14="http://schemas.microsoft.com/office/powerpoint/2010/main" val="2274393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66B4739-C3EB-42F4-94C0-1406BC2365BC}"/>
              </a:ext>
            </a:extLst>
          </p:cNvPr>
          <p:cNvSpPr/>
          <p:nvPr/>
        </p:nvSpPr>
        <p:spPr>
          <a:xfrm>
            <a:off x="228600" y="1447800"/>
            <a:ext cx="8686800" cy="5114670"/>
          </a:xfrm>
          <a:prstGeom prst="rect">
            <a:avLst/>
          </a:prstGeom>
        </p:spPr>
        <p:txBody>
          <a:bodyPr wrap="square">
            <a:spAutoFit/>
          </a:bodyPr>
          <a:lstStyle/>
          <a:p>
            <a:pPr marL="0" marR="0">
              <a:lnSpc>
                <a:spcPct val="115000"/>
              </a:lnSpc>
              <a:spcBef>
                <a:spcPts val="0"/>
              </a:spcBef>
              <a:spcAft>
                <a:spcPts val="600"/>
              </a:spcAft>
            </a:pPr>
            <a:r>
              <a:rPr lang="vi-VN" b="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Biểu diễn một dải địa chỉ IPv6</a:t>
            </a: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Tương</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tự</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như</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IPv4,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một</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dải</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địa</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chỉ</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IPv6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được</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viết</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dưới</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dạng</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một</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địa</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chỉ</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IPv6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đi</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kèm</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với</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số</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bít</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xác</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định</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số</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bít</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phần</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mạng</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bít</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tiền</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tố</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như</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sau</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Địa</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chỉ</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IPv6/</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số</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bít</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mạng</a:t>
            </a: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Ví</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dụ</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a:t>
            </a: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Vùng</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địa</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chỉ</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FF::/8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tương</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ứng</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với</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dải</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địa</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chỉ</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bắt</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đầu</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từ</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FF00:0:0:0:0:0:0:0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đến</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FFFF:FFFF:FFFF:FFFF:FFFF:FFFF:FFFF:FFFF.</a:t>
            </a: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Vùng</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địa</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chỉ</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2001:DC8:0:0::/64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tương</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ứng</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với</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dải</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địa</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chỉ</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bắt</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đầu</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từ</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2001:0DC8:0:0:0:0:0:0 </a:t>
            </a:r>
            <a:r>
              <a:rPr lang="en-GB"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đến</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2001:0DC8:0:0:FFFF:FFFF:FFFF:FFFF</a:t>
            </a:r>
            <a:endParaRPr lang="en-US" sz="1800" dirty="0">
              <a:solidFill>
                <a:schemeClr val="bg1"/>
              </a:solidFill>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6094859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02B7086C-0B95-463D-ACC3-DAF96EAC6C53}"/>
              </a:ext>
            </a:extLst>
          </p:cNvPr>
          <p:cNvSpPr txBox="1">
            <a:spLocks noChangeArrowheads="1"/>
          </p:cNvSpPr>
          <p:nvPr/>
        </p:nvSpPr>
        <p:spPr>
          <a:xfrm>
            <a:off x="228600" y="304800"/>
            <a:ext cx="4572000" cy="7207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Microsoft Sans Serif" pitchFamily="34" charset="0"/>
              </a:defRPr>
            </a:lvl2pPr>
            <a:lvl3pPr algn="l" rtl="0" eaLnBrk="0" fontAlgn="base" hangingPunct="0">
              <a:spcBef>
                <a:spcPct val="0"/>
              </a:spcBef>
              <a:spcAft>
                <a:spcPct val="0"/>
              </a:spcAft>
              <a:defRPr sz="4400">
                <a:solidFill>
                  <a:schemeClr val="tx1"/>
                </a:solidFill>
                <a:latin typeface="Microsoft Sans Serif" pitchFamily="34" charset="0"/>
              </a:defRPr>
            </a:lvl3pPr>
            <a:lvl4pPr algn="l" rtl="0" eaLnBrk="0" fontAlgn="base" hangingPunct="0">
              <a:spcBef>
                <a:spcPct val="0"/>
              </a:spcBef>
              <a:spcAft>
                <a:spcPct val="0"/>
              </a:spcAft>
              <a:defRPr sz="4400">
                <a:solidFill>
                  <a:schemeClr val="tx1"/>
                </a:solidFill>
                <a:latin typeface="Microsoft Sans Serif" pitchFamily="34" charset="0"/>
              </a:defRPr>
            </a:lvl4pPr>
            <a:lvl5pPr algn="l" rtl="0" eaLnBrk="0" fontAlgn="base" hangingPunct="0">
              <a:spcBef>
                <a:spcPct val="0"/>
              </a:spcBef>
              <a:spcAft>
                <a:spcPct val="0"/>
              </a:spcAft>
              <a:defRPr sz="4400">
                <a:solidFill>
                  <a:schemeClr val="tx1"/>
                </a:solidFill>
                <a:latin typeface="Microsoft Sans Serif" pitchFamily="34" charset="0"/>
              </a:defRPr>
            </a:lvl5pPr>
            <a:lvl6pPr marL="457200" algn="l" rtl="0" eaLnBrk="1" fontAlgn="base" hangingPunct="1">
              <a:spcBef>
                <a:spcPct val="0"/>
              </a:spcBef>
              <a:spcAft>
                <a:spcPct val="0"/>
              </a:spcAft>
              <a:defRPr sz="4400">
                <a:solidFill>
                  <a:schemeClr val="tx1"/>
                </a:solidFill>
                <a:latin typeface="Microsoft Sans Serif" pitchFamily="34" charset="0"/>
              </a:defRPr>
            </a:lvl6pPr>
            <a:lvl7pPr marL="914400" algn="l" rtl="0" eaLnBrk="1" fontAlgn="base" hangingPunct="1">
              <a:spcBef>
                <a:spcPct val="0"/>
              </a:spcBef>
              <a:spcAft>
                <a:spcPct val="0"/>
              </a:spcAft>
              <a:defRPr sz="4400">
                <a:solidFill>
                  <a:schemeClr val="tx1"/>
                </a:solidFill>
                <a:latin typeface="Microsoft Sans Serif" pitchFamily="34" charset="0"/>
              </a:defRPr>
            </a:lvl7pPr>
            <a:lvl8pPr marL="1371600" algn="l" rtl="0" eaLnBrk="1" fontAlgn="base" hangingPunct="1">
              <a:spcBef>
                <a:spcPct val="0"/>
              </a:spcBef>
              <a:spcAft>
                <a:spcPct val="0"/>
              </a:spcAft>
              <a:defRPr sz="4400">
                <a:solidFill>
                  <a:schemeClr val="tx1"/>
                </a:solidFill>
                <a:latin typeface="Microsoft Sans Serif" pitchFamily="34" charset="0"/>
              </a:defRPr>
            </a:lvl8pPr>
            <a:lvl9pPr marL="1828800" algn="l" rtl="0" eaLnBrk="1" fontAlgn="base" hangingPunct="1">
              <a:spcBef>
                <a:spcPct val="0"/>
              </a:spcBef>
              <a:spcAft>
                <a:spcPct val="0"/>
              </a:spcAft>
              <a:defRPr sz="4400">
                <a:solidFill>
                  <a:schemeClr val="tx1"/>
                </a:solidFill>
                <a:latin typeface="Microsoft Sans Serif" pitchFamily="34" charset="0"/>
              </a:defRPr>
            </a:lvl9pPr>
          </a:lstStyle>
          <a:p>
            <a:pPr eaLnBrk="1" hangingPunct="1">
              <a:defRPr/>
            </a:pP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Phân</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loại</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địa</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chỉ</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IPV6</a:t>
            </a:r>
            <a:endParaRPr lang="en-GB"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endParaRPr>
          </a:p>
        </p:txBody>
      </p:sp>
      <p:sp>
        <p:nvSpPr>
          <p:cNvPr id="3" name="Rectangle 2">
            <a:extLst>
              <a:ext uri="{FF2B5EF4-FFF2-40B4-BE49-F238E27FC236}">
                <a16:creationId xmlns:a16="http://schemas.microsoft.com/office/drawing/2014/main" xmlns="" id="{5A71ABE7-997B-4579-AAE9-A3C12B64F9E2}"/>
              </a:ext>
            </a:extLst>
          </p:cNvPr>
          <p:cNvSpPr/>
          <p:nvPr/>
        </p:nvSpPr>
        <p:spPr>
          <a:xfrm>
            <a:off x="241852" y="1447800"/>
            <a:ext cx="8686800" cy="5308569"/>
          </a:xfrm>
          <a:prstGeom prst="rect">
            <a:avLst/>
          </a:prstGeom>
        </p:spPr>
        <p:txBody>
          <a:bodyPr wrap="square">
            <a:spAutoFit/>
          </a:bodyPr>
          <a:lstStyle/>
          <a:p>
            <a:pPr marL="0" marR="0">
              <a:lnSpc>
                <a:spcPct val="115000"/>
              </a:lnSpc>
              <a:spcBef>
                <a:spcPts val="0"/>
              </a:spcBef>
              <a:spcAft>
                <a:spcPts val="600"/>
              </a:spcAft>
            </a:pPr>
            <a:r>
              <a:rPr lang="vi-VN" b="1" i="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Unicast</a:t>
            </a: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r>
            <a:b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b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Một địa chỉ unicast được định nghĩa duy nhất trên một cổng của một node IPv6. Một gói tin được gởi đến một địa chỉ unicast được đưa đến cổng được định nghĩa bởi địa chỉ đó.</a:t>
            </a: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vi-VN" b="1" i="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Multicast</a:t>
            </a: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r>
            <a:b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b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Một địa chỉ multicast định nghĩa một nhóm các cổng IPv6. Một gói tin gởi đến địa chỉ multicast được xử lý bởi tất cả những thành viên của nhóm multicast.</a:t>
            </a: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vi-VN" b="1" i="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Anycast</a:t>
            </a: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r>
            <a:b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b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Một địa chỉ anycast được đăng kí cho nhiều cổng (trên nhiều node). Một gói tin được gởi đến một địa chỉ anycast là được chuyển đến chỉ một trong số các cổng này, thường là gần nhất.</a:t>
            </a:r>
            <a:endParaRPr lang="en-US" sz="1800" dirty="0">
              <a:solidFill>
                <a:schemeClr val="bg1"/>
              </a:solidFill>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3639235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1413649-D6BA-4735-A3FE-23C4A177B48B}"/>
              </a:ext>
            </a:extLst>
          </p:cNvPr>
          <p:cNvSpPr/>
          <p:nvPr/>
        </p:nvSpPr>
        <p:spPr>
          <a:xfrm>
            <a:off x="228600" y="1488757"/>
            <a:ext cx="8763000" cy="1649682"/>
          </a:xfrm>
          <a:prstGeom prst="rect">
            <a:avLst/>
          </a:prstGeom>
        </p:spPr>
        <p:txBody>
          <a:bodyPr wrap="square">
            <a:spAutoFit/>
          </a:bodyPr>
          <a:lstStyle/>
          <a:p>
            <a:pPr marL="0" marR="0">
              <a:lnSpc>
                <a:spcPct val="115000"/>
              </a:lnSpc>
              <a:spcBef>
                <a:spcPts val="0"/>
              </a:spcBef>
              <a:spcAft>
                <a:spcPts val="600"/>
              </a:spcAft>
            </a:pPr>
            <a:r>
              <a:rPr lang="vi-VN" sz="22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Bảng sau đây đưa ra các prefix được gán hiện tại của tiền tố dành riêng và địa chỉ đặc biệt, ví dụ như địa chỉ Link-local hoặc địa chỉ multicast. Phần chính của không gian địa chỉ (hơn 80%) không được gán, để chỗ cho những đăng kí trong tương lai.</a:t>
            </a:r>
            <a:endParaRPr lang="en-US" sz="2200" dirty="0">
              <a:solidFill>
                <a:schemeClr val="bg1"/>
              </a:solidFill>
              <a:ea typeface="Arial" panose="020B0604020202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xmlns="" id="{7E7942D5-19EE-49A7-A181-8849BDC01E51}"/>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295400" y="3138439"/>
            <a:ext cx="6629400" cy="3490961"/>
          </a:xfrm>
          <a:prstGeom prst="rect">
            <a:avLst/>
          </a:prstGeom>
          <a:noFill/>
          <a:ln>
            <a:noFill/>
          </a:ln>
        </p:spPr>
      </p:pic>
      <p:sp>
        <p:nvSpPr>
          <p:cNvPr id="4" name="TextBox 3"/>
          <p:cNvSpPr txBox="1"/>
          <p:nvPr/>
        </p:nvSpPr>
        <p:spPr>
          <a:xfrm>
            <a:off x="401515" y="914400"/>
            <a:ext cx="4191000" cy="461665"/>
          </a:xfrm>
          <a:prstGeom prst="rect">
            <a:avLst/>
          </a:prstGeom>
          <a:noFill/>
        </p:spPr>
        <p:txBody>
          <a:bodyPr wrap="square" rtlCol="0">
            <a:spAutoFit/>
          </a:bodyPr>
          <a:lstStyle/>
          <a:p>
            <a:r>
              <a:rPr lang="vi-VN" i="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Global Routing Prefixes</a:t>
            </a:r>
            <a:endParaRPr lang="vi-VN" dirty="0"/>
          </a:p>
        </p:txBody>
      </p:sp>
    </p:spTree>
    <p:extLst>
      <p:ext uri="{BB962C8B-B14F-4D97-AF65-F5344CB8AC3E}">
        <p14:creationId xmlns:p14="http://schemas.microsoft.com/office/powerpoint/2010/main" val="28729142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92109C2-7788-48AF-A26D-9D75B05E1AFF}"/>
              </a:ext>
            </a:extLst>
          </p:cNvPr>
          <p:cNvSpPr/>
          <p:nvPr/>
        </p:nvSpPr>
        <p:spPr>
          <a:xfrm>
            <a:off x="152400" y="1447800"/>
            <a:ext cx="8839200" cy="2258503"/>
          </a:xfrm>
          <a:prstGeom prst="rect">
            <a:avLst/>
          </a:prstGeom>
        </p:spPr>
        <p:txBody>
          <a:bodyPr wrap="square">
            <a:spAutoFit/>
          </a:bodyPr>
          <a:lstStyle/>
          <a:p>
            <a:pPr marL="0" marR="0">
              <a:lnSpc>
                <a:spcPct val="115000"/>
              </a:lnSpc>
              <a:spcBef>
                <a:spcPts val="0"/>
              </a:spcBef>
              <a:spcAft>
                <a:spcPts val="600"/>
              </a:spcAft>
            </a:pPr>
            <a:r>
              <a:rPr lang="vi-VN" b="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Nhúng địa chỉ IPv4 vào IPv6 để chuyển đổi</a:t>
            </a: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Để cho phép chuyển đổi từ IPv4 sang IPv6, các nhà thiết kế đã phân bổ một phần nhỏ các địa chỉ trong không gian IPv6 để mã hóa địa chỉ IPv4. Có 2 cách để nhúng địa chỉ IPv4, cách thứ 2 thường đươc sử dụng cho biên dịch Stateless IP/ICMP</a:t>
            </a:r>
            <a:endParaRPr lang="en-US" sz="1800" dirty="0">
              <a:solidFill>
                <a:schemeClr val="bg1"/>
              </a:solidFill>
              <a:ea typeface="Arial" panose="020B0604020202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xmlns="" id="{0747D6DC-FA36-432A-B1A0-6D9D52191D6B}"/>
              </a:ext>
            </a:extLst>
          </p:cNvPr>
          <p:cNvPicPr/>
          <p:nvPr/>
        </p:nvPicPr>
        <p:blipFill>
          <a:blip r:embed="rId2">
            <a:extLst>
              <a:ext uri="{28A0092B-C50C-407E-A947-70E740481C1C}">
                <a14:useLocalDpi xmlns:a14="http://schemas.microsoft.com/office/drawing/2010/main" val="0"/>
              </a:ext>
            </a:extLst>
          </a:blip>
          <a:stretch>
            <a:fillRect/>
          </a:stretch>
        </p:blipFill>
        <p:spPr>
          <a:xfrm>
            <a:off x="419100" y="3889512"/>
            <a:ext cx="8305800" cy="2258503"/>
          </a:xfrm>
          <a:prstGeom prst="rect">
            <a:avLst/>
          </a:prstGeom>
        </p:spPr>
      </p:pic>
    </p:spTree>
    <p:extLst>
      <p:ext uri="{BB962C8B-B14F-4D97-AF65-F5344CB8AC3E}">
        <p14:creationId xmlns:p14="http://schemas.microsoft.com/office/powerpoint/2010/main" val="4528653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DC7367A-963D-463C-B6B8-EC2027FBF0C4}"/>
              </a:ext>
            </a:extLst>
          </p:cNvPr>
          <p:cNvSpPr/>
          <p:nvPr/>
        </p:nvSpPr>
        <p:spPr>
          <a:xfrm>
            <a:off x="228600" y="1411813"/>
            <a:ext cx="8534400" cy="2335448"/>
          </a:xfrm>
          <a:prstGeom prst="rect">
            <a:avLst/>
          </a:prstGeom>
        </p:spPr>
        <p:txBody>
          <a:bodyPr wrap="square">
            <a:spAutoFit/>
          </a:bodyPr>
          <a:lstStyle/>
          <a:p>
            <a:pPr marL="0" marR="0">
              <a:lnSpc>
                <a:spcPct val="115000"/>
              </a:lnSpc>
              <a:spcBef>
                <a:spcPts val="0"/>
              </a:spcBef>
              <a:spcAft>
                <a:spcPts val="600"/>
              </a:spcAft>
            </a:pPr>
            <a:r>
              <a:rPr lang="en-GB" b="1"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Địa</a:t>
            </a:r>
            <a:r>
              <a:rPr lang="en-GB" b="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GB" b="1"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chỉ</a:t>
            </a:r>
            <a:r>
              <a:rPr lang="en-GB" b="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Unicast</a:t>
            </a: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vi-VN" u="sng"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1. Global Unicast Address</a:t>
            </a: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Global Unicast Address tương ứng với địa chỉ public của IPv4. Nó có thể định tuyến toàn cầu trong Internet. Ipv6 được thiết kế từ nền móng của nó là hỗ trợ cho việc định tuyến và đánh địa chỉ phân cấp.</a:t>
            </a:r>
            <a:endParaRPr lang="en-US" sz="1800" dirty="0">
              <a:solidFill>
                <a:schemeClr val="bg1"/>
              </a:solidFill>
              <a:ea typeface="Arial" panose="020B0604020202020204" pitchFamily="34" charset="0"/>
              <a:cs typeface="Times New Roman" panose="02020603050405020304" pitchFamily="18" charset="0"/>
            </a:endParaRPr>
          </a:p>
        </p:txBody>
      </p:sp>
      <p:pic>
        <p:nvPicPr>
          <p:cNvPr id="3" name="Picture 2" descr="Cac truong cua Unicast">
            <a:extLst>
              <a:ext uri="{FF2B5EF4-FFF2-40B4-BE49-F238E27FC236}">
                <a16:creationId xmlns:a16="http://schemas.microsoft.com/office/drawing/2014/main" xmlns="" id="{2ABDCDA0-62E6-4466-90BA-AD2CB1609F0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7700" y="3962400"/>
            <a:ext cx="7848600" cy="2667000"/>
          </a:xfrm>
          <a:prstGeom prst="rect">
            <a:avLst/>
          </a:prstGeom>
          <a:noFill/>
          <a:ln>
            <a:noFill/>
          </a:ln>
        </p:spPr>
      </p:pic>
    </p:spTree>
    <p:extLst>
      <p:ext uri="{BB962C8B-B14F-4D97-AF65-F5344CB8AC3E}">
        <p14:creationId xmlns:p14="http://schemas.microsoft.com/office/powerpoint/2010/main" val="6722970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BC5FF70-316A-46E1-8E88-FF78CDEE927B}"/>
              </a:ext>
            </a:extLst>
          </p:cNvPr>
          <p:cNvSpPr/>
          <p:nvPr/>
        </p:nvSpPr>
        <p:spPr>
          <a:xfrm>
            <a:off x="266700" y="1600200"/>
            <a:ext cx="8610600" cy="2258503"/>
          </a:xfrm>
          <a:prstGeom prst="rect">
            <a:avLst/>
          </a:prstGeom>
        </p:spPr>
        <p:txBody>
          <a:bodyPr wrap="square">
            <a:spAutoFit/>
          </a:bodyPr>
          <a:lstStyle/>
          <a:p>
            <a:pPr marL="0" marR="0">
              <a:lnSpc>
                <a:spcPct val="115000"/>
              </a:lnSpc>
              <a:spcBef>
                <a:spcPts val="0"/>
              </a:spcBef>
              <a:spcAft>
                <a:spcPts val="600"/>
              </a:spcAft>
            </a:pPr>
            <a:r>
              <a:rPr lang="vi-VN" u="sng"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Link-local Addresses</a:t>
            </a: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Sử dụng bởi các node khi giao tiếp với các node lân cận (neighbor node). Phạm vi của dạng địa chỉ unicast này là trên một đường kết nối (phạm vi link). Địa chỉ link-local luôn được cấu hình một cách tự động</a:t>
            </a:r>
            <a:endParaRPr lang="en-US" sz="1800" dirty="0">
              <a:solidFill>
                <a:schemeClr val="bg1"/>
              </a:solidFill>
              <a:ea typeface="Arial" panose="020B0604020202020204" pitchFamily="34" charset="0"/>
              <a:cs typeface="Times New Roman" panose="02020603050405020304" pitchFamily="18" charset="0"/>
            </a:endParaRPr>
          </a:p>
        </p:txBody>
      </p:sp>
      <p:pic>
        <p:nvPicPr>
          <p:cNvPr id="3" name="Picture 2" descr="Cau truc dia chi link-local">
            <a:extLst>
              <a:ext uri="{FF2B5EF4-FFF2-40B4-BE49-F238E27FC236}">
                <a16:creationId xmlns:a16="http://schemas.microsoft.com/office/drawing/2014/main" xmlns="" id="{9A04E48A-E6A4-470C-81FF-C4D6C793BED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3400" y="3990975"/>
            <a:ext cx="8077200" cy="2533650"/>
          </a:xfrm>
          <a:prstGeom prst="rect">
            <a:avLst/>
          </a:prstGeom>
          <a:noFill/>
          <a:ln>
            <a:noFill/>
          </a:ln>
        </p:spPr>
      </p:pic>
    </p:spTree>
    <p:extLst>
      <p:ext uri="{BB962C8B-B14F-4D97-AF65-F5344CB8AC3E}">
        <p14:creationId xmlns:p14="http://schemas.microsoft.com/office/powerpoint/2010/main" val="30729799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EA957AB-7824-471D-9E62-10AB3B7CF0E3}"/>
              </a:ext>
            </a:extLst>
          </p:cNvPr>
          <p:cNvSpPr/>
          <p:nvPr/>
        </p:nvSpPr>
        <p:spPr>
          <a:xfrm>
            <a:off x="304800" y="1524000"/>
            <a:ext cx="8534400" cy="2258503"/>
          </a:xfrm>
          <a:prstGeom prst="rect">
            <a:avLst/>
          </a:prstGeom>
        </p:spPr>
        <p:txBody>
          <a:bodyPr wrap="square">
            <a:spAutoFit/>
          </a:bodyPr>
          <a:lstStyle/>
          <a:p>
            <a:pPr marL="0" marR="0">
              <a:lnSpc>
                <a:spcPct val="115000"/>
              </a:lnSpc>
              <a:spcBef>
                <a:spcPts val="0"/>
              </a:spcBef>
              <a:spcAft>
                <a:spcPts val="600"/>
              </a:spcAft>
            </a:pPr>
            <a:r>
              <a:rPr lang="vi-VN" u="sng"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Site-Local Addresses</a:t>
            </a: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Phạm vi sử dụng: trong một mạng, tương đương với dãy IPv4 private (10.0.0.0/8, 172.16.0.0/12 và 192.168.0.0/16). Router không forward gói tin có địa chỉ site-local ra khỏi phạm vị mạng. Có thể dùng trùng lặp bởi nhiều tổ chức.</a:t>
            </a:r>
            <a:endParaRPr lang="en-US" sz="1800" dirty="0">
              <a:solidFill>
                <a:schemeClr val="bg1"/>
              </a:solidFill>
              <a:ea typeface="Arial" panose="020B0604020202020204" pitchFamily="34" charset="0"/>
              <a:cs typeface="Times New Roman" panose="02020603050405020304" pitchFamily="18" charset="0"/>
            </a:endParaRPr>
          </a:p>
        </p:txBody>
      </p:sp>
      <p:pic>
        <p:nvPicPr>
          <p:cNvPr id="3" name="Picture 2" descr="Cau truc dia chi site-local">
            <a:extLst>
              <a:ext uri="{FF2B5EF4-FFF2-40B4-BE49-F238E27FC236}">
                <a16:creationId xmlns:a16="http://schemas.microsoft.com/office/drawing/2014/main" xmlns="" id="{7F01FF32-00D2-427C-A298-4A11F5FA36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 y="3962400"/>
            <a:ext cx="8229600" cy="2438400"/>
          </a:xfrm>
          <a:prstGeom prst="rect">
            <a:avLst/>
          </a:prstGeom>
          <a:noFill/>
          <a:ln>
            <a:noFill/>
          </a:ln>
        </p:spPr>
      </p:pic>
    </p:spTree>
    <p:extLst>
      <p:ext uri="{BB962C8B-B14F-4D97-AF65-F5344CB8AC3E}">
        <p14:creationId xmlns:p14="http://schemas.microsoft.com/office/powerpoint/2010/main" val="275571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82CB5AD-6EFD-46B6-B9CC-C6CA21C7A3D2}"/>
              </a:ext>
            </a:extLst>
          </p:cNvPr>
          <p:cNvSpPr/>
          <p:nvPr/>
        </p:nvSpPr>
        <p:spPr>
          <a:xfrm>
            <a:off x="266700" y="1447800"/>
            <a:ext cx="8610600" cy="1409040"/>
          </a:xfrm>
          <a:prstGeom prst="rect">
            <a:avLst/>
          </a:prstGeom>
        </p:spPr>
        <p:txBody>
          <a:bodyPr wrap="square">
            <a:spAutoFit/>
          </a:bodyPr>
          <a:lstStyle/>
          <a:p>
            <a:pPr marL="0" marR="0">
              <a:lnSpc>
                <a:spcPct val="115000"/>
              </a:lnSpc>
              <a:spcBef>
                <a:spcPts val="0"/>
              </a:spcBef>
              <a:spcAft>
                <a:spcPts val="600"/>
              </a:spcAft>
            </a:pPr>
            <a:r>
              <a:rPr lang="vi-VN" u="sng"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Unique Local Address</a:t>
            </a:r>
            <a:endParaRPr lang="en-US" sz="1800" dirty="0">
              <a:solidFill>
                <a:schemeClr val="bg1"/>
              </a:solidFill>
              <a:ea typeface="Arial" panose="020B0604020202020204" pitchFamily="34" charset="0"/>
              <a:cs typeface="Times New Roman" panose="02020603050405020304" pitchFamily="18" charset="0"/>
            </a:endParaRPr>
          </a:p>
          <a:p>
            <a:pPr marL="0" marR="0">
              <a:lnSpc>
                <a:spcPct val="115000"/>
              </a:lnSpc>
              <a:spcBef>
                <a:spcPts val="0"/>
              </a:spcBef>
              <a:spcAft>
                <a:spcPts val="600"/>
              </a:spcAft>
            </a:pP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Phạm vi sử dụng của địa chỉ này là toàn cầu. Thay thế cho địa chỉ site-local.</a:t>
            </a:r>
            <a:endParaRPr lang="en-US" sz="1800" dirty="0">
              <a:solidFill>
                <a:schemeClr val="bg1"/>
              </a:solidFill>
              <a:ea typeface="Arial" panose="020B0604020202020204" pitchFamily="34" charset="0"/>
              <a:cs typeface="Times New Roman" panose="02020603050405020304" pitchFamily="18" charset="0"/>
            </a:endParaRPr>
          </a:p>
        </p:txBody>
      </p:sp>
      <p:pic>
        <p:nvPicPr>
          <p:cNvPr id="3" name="Picture 2" descr="Cau truc dia chi unique local unicastsite-local">
            <a:extLst>
              <a:ext uri="{FF2B5EF4-FFF2-40B4-BE49-F238E27FC236}">
                <a16:creationId xmlns:a16="http://schemas.microsoft.com/office/drawing/2014/main" xmlns="" id="{0E3406B0-B683-4838-9479-6EBC5FCC09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14500" y="3048000"/>
            <a:ext cx="5715000" cy="1428750"/>
          </a:xfrm>
          <a:prstGeom prst="rect">
            <a:avLst/>
          </a:prstGeom>
          <a:noFill/>
          <a:ln>
            <a:noFill/>
          </a:ln>
        </p:spPr>
      </p:pic>
      <p:sp>
        <p:nvSpPr>
          <p:cNvPr id="4" name="Rectangle 3">
            <a:extLst>
              <a:ext uri="{FF2B5EF4-FFF2-40B4-BE49-F238E27FC236}">
                <a16:creationId xmlns:a16="http://schemas.microsoft.com/office/drawing/2014/main" xmlns="" id="{316608CF-84BF-4602-85DC-4DDFB69843BE}"/>
              </a:ext>
            </a:extLst>
          </p:cNvPr>
          <p:cNvSpPr/>
          <p:nvPr/>
        </p:nvSpPr>
        <p:spPr>
          <a:xfrm>
            <a:off x="263387" y="5105400"/>
            <a:ext cx="8496300" cy="907364"/>
          </a:xfrm>
          <a:prstGeom prst="rect">
            <a:avLst/>
          </a:prstGeom>
        </p:spPr>
        <p:txBody>
          <a:bodyPr wrap="square">
            <a:spAutoFit/>
          </a:bodyPr>
          <a:lstStyle/>
          <a:p>
            <a:pPr marL="0" marR="0">
              <a:lnSpc>
                <a:spcPct val="115000"/>
              </a:lnSpc>
              <a:spcBef>
                <a:spcPts val="0"/>
              </a:spcBef>
              <a:spcAft>
                <a:spcPts val="600"/>
              </a:spcAft>
            </a:pP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Luôn bắt đầu bằng 8 bit prefix FD00::/8, tiếp theo là 40 bit Global ID và 16 bit subnet, 64 bit cuối cùng là bit định danh giao diện .</a:t>
            </a:r>
            <a:endParaRPr lang="en-US" sz="1800" dirty="0">
              <a:solidFill>
                <a:schemeClr val="bg1"/>
              </a:solidFill>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8466798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02B7086C-0B95-463D-ACC3-DAF96EAC6C53}"/>
              </a:ext>
            </a:extLst>
          </p:cNvPr>
          <p:cNvSpPr txBox="1">
            <a:spLocks noChangeArrowheads="1"/>
          </p:cNvSpPr>
          <p:nvPr/>
        </p:nvSpPr>
        <p:spPr>
          <a:xfrm>
            <a:off x="228600" y="304800"/>
            <a:ext cx="4572000" cy="7207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Microsoft Sans Serif" pitchFamily="34" charset="0"/>
              </a:defRPr>
            </a:lvl2pPr>
            <a:lvl3pPr algn="l" rtl="0" eaLnBrk="0" fontAlgn="base" hangingPunct="0">
              <a:spcBef>
                <a:spcPct val="0"/>
              </a:spcBef>
              <a:spcAft>
                <a:spcPct val="0"/>
              </a:spcAft>
              <a:defRPr sz="4400">
                <a:solidFill>
                  <a:schemeClr val="tx1"/>
                </a:solidFill>
                <a:latin typeface="Microsoft Sans Serif" pitchFamily="34" charset="0"/>
              </a:defRPr>
            </a:lvl3pPr>
            <a:lvl4pPr algn="l" rtl="0" eaLnBrk="0" fontAlgn="base" hangingPunct="0">
              <a:spcBef>
                <a:spcPct val="0"/>
              </a:spcBef>
              <a:spcAft>
                <a:spcPct val="0"/>
              </a:spcAft>
              <a:defRPr sz="4400">
                <a:solidFill>
                  <a:schemeClr val="tx1"/>
                </a:solidFill>
                <a:latin typeface="Microsoft Sans Serif" pitchFamily="34" charset="0"/>
              </a:defRPr>
            </a:lvl4pPr>
            <a:lvl5pPr algn="l" rtl="0" eaLnBrk="0" fontAlgn="base" hangingPunct="0">
              <a:spcBef>
                <a:spcPct val="0"/>
              </a:spcBef>
              <a:spcAft>
                <a:spcPct val="0"/>
              </a:spcAft>
              <a:defRPr sz="4400">
                <a:solidFill>
                  <a:schemeClr val="tx1"/>
                </a:solidFill>
                <a:latin typeface="Microsoft Sans Serif" pitchFamily="34" charset="0"/>
              </a:defRPr>
            </a:lvl5pPr>
            <a:lvl6pPr marL="457200" algn="l" rtl="0" eaLnBrk="1" fontAlgn="base" hangingPunct="1">
              <a:spcBef>
                <a:spcPct val="0"/>
              </a:spcBef>
              <a:spcAft>
                <a:spcPct val="0"/>
              </a:spcAft>
              <a:defRPr sz="4400">
                <a:solidFill>
                  <a:schemeClr val="tx1"/>
                </a:solidFill>
                <a:latin typeface="Microsoft Sans Serif" pitchFamily="34" charset="0"/>
              </a:defRPr>
            </a:lvl6pPr>
            <a:lvl7pPr marL="914400" algn="l" rtl="0" eaLnBrk="1" fontAlgn="base" hangingPunct="1">
              <a:spcBef>
                <a:spcPct val="0"/>
              </a:spcBef>
              <a:spcAft>
                <a:spcPct val="0"/>
              </a:spcAft>
              <a:defRPr sz="4400">
                <a:solidFill>
                  <a:schemeClr val="tx1"/>
                </a:solidFill>
                <a:latin typeface="Microsoft Sans Serif" pitchFamily="34" charset="0"/>
              </a:defRPr>
            </a:lvl7pPr>
            <a:lvl8pPr marL="1371600" algn="l" rtl="0" eaLnBrk="1" fontAlgn="base" hangingPunct="1">
              <a:spcBef>
                <a:spcPct val="0"/>
              </a:spcBef>
              <a:spcAft>
                <a:spcPct val="0"/>
              </a:spcAft>
              <a:defRPr sz="4400">
                <a:solidFill>
                  <a:schemeClr val="tx1"/>
                </a:solidFill>
                <a:latin typeface="Microsoft Sans Serif" pitchFamily="34" charset="0"/>
              </a:defRPr>
            </a:lvl8pPr>
            <a:lvl9pPr marL="1828800" algn="l" rtl="0" eaLnBrk="1" fontAlgn="base" hangingPunct="1">
              <a:spcBef>
                <a:spcPct val="0"/>
              </a:spcBef>
              <a:spcAft>
                <a:spcPct val="0"/>
              </a:spcAft>
              <a:defRPr sz="4400">
                <a:solidFill>
                  <a:schemeClr val="tx1"/>
                </a:solidFill>
                <a:latin typeface="Microsoft Sans Serif" pitchFamily="34" charset="0"/>
              </a:defRPr>
            </a:lvl9pPr>
          </a:lstStyle>
          <a:p>
            <a:pPr eaLnBrk="1" hangingPunct="1">
              <a:defRPr/>
            </a:pP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Cấu</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trúc</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địa</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a:t>
            </a:r>
            <a:r>
              <a:rPr lang="en-US" sz="2400" b="1" i="1" kern="0" dirty="0" err="1">
                <a:solidFill>
                  <a:schemeClr val="accent5">
                    <a:lumMod val="10000"/>
                  </a:schemeClr>
                </a:solidFill>
                <a:effectLst>
                  <a:outerShdw blurRad="50800" dist="38100" dir="18900000" algn="bl" rotWithShape="0">
                    <a:prstClr val="black">
                      <a:alpha val="40000"/>
                    </a:prstClr>
                  </a:outerShdw>
                </a:effectLst>
                <a:latin typeface="Verdana" pitchFamily="34" charset="0"/>
              </a:rPr>
              <a:t>chỉ</a:t>
            </a:r>
            <a:r>
              <a:rPr lang="en-US"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rPr>
              <a:t> IPV6</a:t>
            </a:r>
            <a:endParaRPr lang="en-GB" sz="2400" b="1" i="1" kern="0" dirty="0">
              <a:solidFill>
                <a:schemeClr val="accent5">
                  <a:lumMod val="10000"/>
                </a:schemeClr>
              </a:solidFill>
              <a:effectLst>
                <a:outerShdw blurRad="50800" dist="38100" dir="18900000" algn="bl" rotWithShape="0">
                  <a:prstClr val="black">
                    <a:alpha val="40000"/>
                  </a:prstClr>
                </a:outerShdw>
              </a:effectLst>
              <a:latin typeface="Verdana" pitchFamily="34" charset="0"/>
            </a:endParaRPr>
          </a:p>
        </p:txBody>
      </p:sp>
      <p:sp>
        <p:nvSpPr>
          <p:cNvPr id="3" name="Rectangle 2">
            <a:extLst>
              <a:ext uri="{FF2B5EF4-FFF2-40B4-BE49-F238E27FC236}">
                <a16:creationId xmlns:a16="http://schemas.microsoft.com/office/drawing/2014/main" xmlns="" id="{5AE69E39-F865-4AB9-83BE-4EA46A12FEB9}"/>
              </a:ext>
            </a:extLst>
          </p:cNvPr>
          <p:cNvSpPr/>
          <p:nvPr/>
        </p:nvSpPr>
        <p:spPr>
          <a:xfrm>
            <a:off x="258416" y="1490008"/>
            <a:ext cx="8656983" cy="830997"/>
          </a:xfrm>
          <a:prstGeom prst="rect">
            <a:avLst/>
          </a:prstGeom>
        </p:spPr>
        <p:txBody>
          <a:bodyPr wrap="square">
            <a:spAutoFit/>
          </a:bodyPr>
          <a:lstStyle/>
          <a:p>
            <a:r>
              <a:rPr lang="vi-VN" dirty="0">
                <a:solidFill>
                  <a:schemeClr val="bg1"/>
                </a:solidFill>
                <a:latin typeface="Times New Roman" panose="02020603050405020304" pitchFamily="18" charset="0"/>
                <a:ea typeface="Arial" panose="020B0604020202020204" pitchFamily="34" charset="0"/>
              </a:rPr>
              <a:t>Cấu trúc chung của một địa chỉ IPv6 th</a:t>
            </a:r>
            <a:r>
              <a:rPr lang="en-GB" dirty="0">
                <a:solidFill>
                  <a:schemeClr val="bg1"/>
                </a:solidFill>
                <a:latin typeface="Times New Roman" panose="02020603050405020304" pitchFamily="18" charset="0"/>
                <a:ea typeface="Arial" panose="020B0604020202020204" pitchFamily="34" charset="0"/>
              </a:rPr>
              <a:t>ư</a:t>
            </a:r>
            <a:r>
              <a:rPr lang="vi-VN" dirty="0">
                <a:solidFill>
                  <a:schemeClr val="bg1"/>
                </a:solidFill>
                <a:latin typeface="Times New Roman" panose="02020603050405020304" pitchFamily="18" charset="0"/>
                <a:ea typeface="Arial" panose="020B0604020202020204" pitchFamily="34" charset="0"/>
              </a:rPr>
              <a:t>ờng thấy nh</a:t>
            </a:r>
            <a:r>
              <a:rPr lang="en-GB" dirty="0">
                <a:solidFill>
                  <a:schemeClr val="bg1"/>
                </a:solidFill>
                <a:latin typeface="Times New Roman" panose="02020603050405020304" pitchFamily="18" charset="0"/>
                <a:ea typeface="Arial" panose="020B0604020202020204" pitchFamily="34" charset="0"/>
              </a:rPr>
              <a:t>ư</a:t>
            </a:r>
            <a:r>
              <a:rPr lang="vi-VN" dirty="0">
                <a:solidFill>
                  <a:schemeClr val="bg1"/>
                </a:solidFill>
                <a:latin typeface="Times New Roman" panose="02020603050405020304" pitchFamily="18" charset="0"/>
                <a:ea typeface="Arial" panose="020B0604020202020204" pitchFamily="34" charset="0"/>
              </a:rPr>
              <a:t> sau (một số dạng địa chỉ IPv6 không tuân theo cấu trúc này):</a:t>
            </a:r>
            <a:endParaRPr lang="en-US" dirty="0">
              <a:solidFill>
                <a:schemeClr val="bg1"/>
              </a:solidFill>
            </a:endParaRPr>
          </a:p>
        </p:txBody>
      </p:sp>
      <p:pic>
        <p:nvPicPr>
          <p:cNvPr id="4" name="Picture 3">
            <a:extLst>
              <a:ext uri="{FF2B5EF4-FFF2-40B4-BE49-F238E27FC236}">
                <a16:creationId xmlns:a16="http://schemas.microsoft.com/office/drawing/2014/main" xmlns="" id="{437EBEF8-18C8-4550-B42F-E0FFDD6601F9}"/>
              </a:ext>
            </a:extLst>
          </p:cNvPr>
          <p:cNvPicPr/>
          <p:nvPr/>
        </p:nvPicPr>
        <p:blipFill>
          <a:blip r:embed="rId2">
            <a:extLst>
              <a:ext uri="{28A0092B-C50C-407E-A947-70E740481C1C}">
                <a14:useLocalDpi xmlns:a14="http://schemas.microsoft.com/office/drawing/2010/main" val="0"/>
              </a:ext>
            </a:extLst>
          </a:blip>
          <a:stretch>
            <a:fillRect/>
          </a:stretch>
        </p:blipFill>
        <p:spPr>
          <a:xfrm>
            <a:off x="419100" y="2772291"/>
            <a:ext cx="8305800" cy="3529409"/>
          </a:xfrm>
          <a:prstGeom prst="rect">
            <a:avLst/>
          </a:prstGeom>
        </p:spPr>
      </p:pic>
    </p:spTree>
    <p:extLst>
      <p:ext uri="{BB962C8B-B14F-4D97-AF65-F5344CB8AC3E}">
        <p14:creationId xmlns:p14="http://schemas.microsoft.com/office/powerpoint/2010/main" val="400577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AAEE27D-E442-48F5-8B5D-09B59BA791B6}"/>
              </a:ext>
            </a:extLst>
          </p:cNvPr>
          <p:cNvSpPr/>
          <p:nvPr/>
        </p:nvSpPr>
        <p:spPr>
          <a:xfrm>
            <a:off x="1066800" y="2514600"/>
            <a:ext cx="7010400" cy="2640723"/>
          </a:xfrm>
          <a:prstGeom prst="rect">
            <a:avLst/>
          </a:prstGeom>
        </p:spPr>
        <p:txBody>
          <a:bodyPr wrap="square">
            <a:spAutoFit/>
          </a:bodyPr>
          <a:lstStyle/>
          <a:p>
            <a:pPr marL="0" marR="0">
              <a:lnSpc>
                <a:spcPct val="115000"/>
              </a:lnSpc>
              <a:spcBef>
                <a:spcPts val="0"/>
              </a:spcBef>
              <a:spcAft>
                <a:spcPts val="600"/>
              </a:spcAft>
            </a:pPr>
            <a:r>
              <a:rPr lang="vi-VN" b="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Tự động tạo 64 bít định danh giao diện từ địa chỉ MAC của card mạng</a:t>
            </a:r>
            <a:br>
              <a:rPr lang="vi-VN" b="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b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Hiện nay, card mạng đ</a:t>
            </a:r>
            <a:r>
              <a:rPr lang="en-GB"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ư</a:t>
            </a: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ợc định danh duy nhất toàn cầu theo cách thức định danh EUI-48 và EUI-64. Địa chỉ đánh theo cách thức này xác định duy nhất một card mạng trên toàn cầu, được gọi là địa chỉ MAC.</a:t>
            </a:r>
            <a:endParaRPr lang="en-US" sz="1800" dirty="0">
              <a:solidFill>
                <a:schemeClr val="bg1"/>
              </a:solidFill>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1622291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1D37B4D-77FA-4F87-AC6B-BEAF72EACD8D}"/>
              </a:ext>
            </a:extLst>
          </p:cNvPr>
          <p:cNvSpPr txBox="1"/>
          <p:nvPr/>
        </p:nvSpPr>
        <p:spPr>
          <a:xfrm>
            <a:off x="0" y="1358924"/>
            <a:ext cx="9095760" cy="830997"/>
          </a:xfrm>
          <a:prstGeom prst="rect">
            <a:avLst/>
          </a:prstGeom>
          <a:noFill/>
        </p:spPr>
        <p:txBody>
          <a:bodyPr wrap="none" rtlCol="0">
            <a:spAutoFit/>
          </a:bodyPr>
          <a:lstStyle/>
          <a:p>
            <a:r>
              <a:rPr lang="en-US" dirty="0"/>
              <a:t>Internet  </a:t>
            </a:r>
            <a:r>
              <a:rPr lang="en-US" dirty="0" err="1"/>
              <a:t>là</a:t>
            </a:r>
            <a:r>
              <a:rPr lang="en-US" dirty="0"/>
              <a:t> </a:t>
            </a:r>
            <a:r>
              <a:rPr lang="en-US" dirty="0" err="1"/>
              <a:t>một</a:t>
            </a:r>
            <a:r>
              <a:rPr lang="en-US" dirty="0"/>
              <a:t> </a:t>
            </a:r>
            <a:r>
              <a:rPr lang="en-US" dirty="0" err="1"/>
              <a:t>mạng</a:t>
            </a:r>
            <a:r>
              <a:rPr lang="en-US" dirty="0"/>
              <a:t> l</a:t>
            </a:r>
            <a:r>
              <a:rPr lang="vi-VN" dirty="0"/>
              <a:t>ư</a:t>
            </a:r>
            <a:r>
              <a:rPr lang="en-US" dirty="0" err="1"/>
              <a:t>ới</a:t>
            </a:r>
            <a:r>
              <a:rPr lang="en-US" dirty="0"/>
              <a:t> </a:t>
            </a:r>
            <a:r>
              <a:rPr lang="en-US" dirty="0" err="1"/>
              <a:t>các</a:t>
            </a:r>
            <a:r>
              <a:rPr lang="en-US" dirty="0"/>
              <a:t> </a:t>
            </a:r>
            <a:r>
              <a:rPr lang="en-US" dirty="0" err="1"/>
              <a:t>mạng</a:t>
            </a:r>
            <a:r>
              <a:rPr lang="en-US" dirty="0"/>
              <a:t>. </a:t>
            </a:r>
            <a:r>
              <a:rPr lang="en-US" dirty="0" err="1"/>
              <a:t>Nó</a:t>
            </a:r>
            <a:r>
              <a:rPr lang="en-US" dirty="0"/>
              <a:t> </a:t>
            </a:r>
            <a:r>
              <a:rPr lang="en-US" dirty="0" err="1"/>
              <a:t>liên</a:t>
            </a:r>
            <a:r>
              <a:rPr lang="en-US" dirty="0"/>
              <a:t> </a:t>
            </a:r>
            <a:r>
              <a:rPr lang="en-US" dirty="0" err="1"/>
              <a:t>kết</a:t>
            </a:r>
            <a:r>
              <a:rPr lang="en-US" dirty="0"/>
              <a:t> </a:t>
            </a:r>
            <a:r>
              <a:rPr lang="en-US" dirty="0" err="1"/>
              <a:t>hàng</a:t>
            </a:r>
            <a:r>
              <a:rPr lang="en-US" dirty="0"/>
              <a:t> </a:t>
            </a:r>
            <a:r>
              <a:rPr lang="en-US" dirty="0" err="1"/>
              <a:t>tỷ</a:t>
            </a:r>
            <a:r>
              <a:rPr lang="en-US" dirty="0"/>
              <a:t> </a:t>
            </a:r>
            <a:r>
              <a:rPr lang="en-US" dirty="0" err="1"/>
              <a:t>các</a:t>
            </a:r>
            <a:r>
              <a:rPr lang="en-US" dirty="0"/>
              <a:t> </a:t>
            </a:r>
            <a:r>
              <a:rPr lang="en-US" dirty="0" err="1"/>
              <a:t>thiết</a:t>
            </a:r>
            <a:endParaRPr lang="en-US" dirty="0"/>
          </a:p>
          <a:p>
            <a:r>
              <a:rPr lang="en-US" dirty="0" err="1"/>
              <a:t>bị</a:t>
            </a:r>
            <a:r>
              <a:rPr lang="en-US" dirty="0"/>
              <a:t> </a:t>
            </a:r>
            <a:r>
              <a:rPr lang="en-US" dirty="0" err="1"/>
              <a:t>trên</a:t>
            </a:r>
            <a:r>
              <a:rPr lang="en-US" dirty="0"/>
              <a:t> </a:t>
            </a:r>
            <a:r>
              <a:rPr lang="en-US" dirty="0" err="1"/>
              <a:t>toàn</a:t>
            </a:r>
            <a:r>
              <a:rPr lang="en-US" dirty="0"/>
              <a:t> </a:t>
            </a:r>
            <a:r>
              <a:rPr lang="en-US" dirty="0" err="1"/>
              <a:t>cầu</a:t>
            </a:r>
            <a:r>
              <a:rPr lang="en-US" dirty="0"/>
              <a:t> </a:t>
            </a:r>
            <a:r>
              <a:rPr lang="en-US" dirty="0" err="1"/>
              <a:t>với</a:t>
            </a:r>
            <a:r>
              <a:rPr lang="en-US" dirty="0"/>
              <a:t> </a:t>
            </a:r>
            <a:r>
              <a:rPr lang="en-US" dirty="0" err="1"/>
              <a:t>nhau</a:t>
            </a:r>
            <a:r>
              <a:rPr lang="en-US" dirty="0"/>
              <a:t>.</a:t>
            </a:r>
          </a:p>
        </p:txBody>
      </p:sp>
      <p:pic>
        <p:nvPicPr>
          <p:cNvPr id="5" name="My Movie">
            <a:hlinkClick r:id="" action="ppaction://media"/>
            <a:extLst>
              <a:ext uri="{FF2B5EF4-FFF2-40B4-BE49-F238E27FC236}">
                <a16:creationId xmlns:a16="http://schemas.microsoft.com/office/drawing/2014/main" xmlns="" id="{C8A498BF-5807-4D7E-9744-95E1590DB9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4825" y="2189921"/>
            <a:ext cx="8134350" cy="4572000"/>
          </a:xfrm>
          <a:prstGeom prst="rect">
            <a:avLst/>
          </a:prstGeom>
        </p:spPr>
      </p:pic>
    </p:spTree>
    <p:extLst>
      <p:ext uri="{BB962C8B-B14F-4D97-AF65-F5344CB8AC3E}">
        <p14:creationId xmlns:p14="http://schemas.microsoft.com/office/powerpoint/2010/main" val="8565246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4C0234D-9428-4538-94A5-4F247F669801}"/>
              </a:ext>
            </a:extLst>
          </p:cNvPr>
          <p:cNvSpPr/>
          <p:nvPr/>
        </p:nvSpPr>
        <p:spPr>
          <a:xfrm>
            <a:off x="495300" y="2133600"/>
            <a:ext cx="8153400" cy="3785652"/>
          </a:xfrm>
          <a:prstGeom prst="rect">
            <a:avLst/>
          </a:prstGeom>
        </p:spPr>
        <p:txBody>
          <a:bodyPr wrap="square">
            <a:spAutoFit/>
          </a:bodyPr>
          <a:lstStyle/>
          <a:p>
            <a:r>
              <a:rPr lang="vi-VN" b="1" dirty="0">
                <a:solidFill>
                  <a:schemeClr val="bg1"/>
                </a:solidFill>
                <a:latin typeface="Times New Roman" panose="02020603050405020304" pitchFamily="18" charset="0"/>
                <a:ea typeface="Arial" panose="020B0604020202020204" pitchFamily="34" charset="0"/>
              </a:rPr>
              <a:t>Dạng thức EUI-48:</a:t>
            </a:r>
            <a:br>
              <a:rPr lang="vi-VN" b="1" dirty="0">
                <a:solidFill>
                  <a:schemeClr val="bg1"/>
                </a:solidFill>
                <a:latin typeface="Times New Roman" panose="02020603050405020304" pitchFamily="18" charset="0"/>
                <a:ea typeface="Arial" panose="020B0604020202020204" pitchFamily="34" charset="0"/>
              </a:rPr>
            </a:br>
            <a:r>
              <a:rPr lang="vi-VN" dirty="0">
                <a:solidFill>
                  <a:schemeClr val="bg1"/>
                </a:solidFill>
                <a:latin typeface="Times New Roman" panose="02020603050405020304" pitchFamily="18" charset="0"/>
                <a:ea typeface="Arial" panose="020B0604020202020204" pitchFamily="34" charset="0"/>
              </a:rPr>
              <a:t>Dạng thức đánh địa chỉ EUI-48 dùng 48 bít. Trong đó, 24 bít đầu sử dụng để định danh nhà sản xuất thiết bị và 24 bít sau là phần mở rộng, để định danh card mạng. Việc kết hợp một số định danh 24 bít duy nhất của một nhà sản xuất card mạng, và một số định danh 24 bít duy nhất của card nhà sản xuất đó cung cấp ra thị trường, sẽ tạo nên một con số 48 bít, xác định một card mạng duy nhất trên toàn cầu, được gọi là địa chỉ MAC (hay còn gọi địa chỉ vật lý, địa chỉ Ethernet), viết dưới dạng hexa decimal.</a:t>
            </a:r>
            <a:br>
              <a:rPr lang="vi-VN" dirty="0">
                <a:solidFill>
                  <a:schemeClr val="bg1"/>
                </a:solidFill>
                <a:latin typeface="Times New Roman" panose="02020603050405020304" pitchFamily="18" charset="0"/>
                <a:ea typeface="Arial" panose="020B0604020202020204" pitchFamily="34" charset="0"/>
              </a:rPr>
            </a:br>
            <a:endParaRPr lang="en-US" dirty="0">
              <a:solidFill>
                <a:schemeClr val="bg1"/>
              </a:solidFill>
            </a:endParaRPr>
          </a:p>
        </p:txBody>
      </p:sp>
    </p:spTree>
    <p:extLst>
      <p:ext uri="{BB962C8B-B14F-4D97-AF65-F5344CB8AC3E}">
        <p14:creationId xmlns:p14="http://schemas.microsoft.com/office/powerpoint/2010/main" val="1904380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7E12BA6-AE99-41BC-AD07-36AA6EDC346D}"/>
              </a:ext>
            </a:extLst>
          </p:cNvPr>
          <p:cNvSpPr/>
          <p:nvPr/>
        </p:nvSpPr>
        <p:spPr>
          <a:xfrm>
            <a:off x="571500" y="2514600"/>
            <a:ext cx="8001000" cy="3046988"/>
          </a:xfrm>
          <a:prstGeom prst="rect">
            <a:avLst/>
          </a:prstGeom>
        </p:spPr>
        <p:txBody>
          <a:bodyPr wrap="square">
            <a:spAutoFit/>
          </a:bodyPr>
          <a:lstStyle/>
          <a:p>
            <a:r>
              <a:rPr lang="vi-VN" b="1" dirty="0">
                <a:solidFill>
                  <a:schemeClr val="bg1"/>
                </a:solidFill>
                <a:latin typeface="Times New Roman" panose="02020603050405020304" pitchFamily="18" charset="0"/>
                <a:ea typeface="Arial" panose="020B0604020202020204" pitchFamily="34" charset="0"/>
              </a:rPr>
              <a:t>Dạng thức EUI-64:</a:t>
            </a:r>
            <a:br>
              <a:rPr lang="vi-VN" b="1" dirty="0">
                <a:solidFill>
                  <a:schemeClr val="bg1"/>
                </a:solidFill>
                <a:latin typeface="Times New Roman" panose="02020603050405020304" pitchFamily="18" charset="0"/>
                <a:ea typeface="Arial" panose="020B0604020202020204" pitchFamily="34" charset="0"/>
              </a:rPr>
            </a:br>
            <a:r>
              <a:rPr lang="vi-VN" dirty="0">
                <a:solidFill>
                  <a:schemeClr val="bg1"/>
                </a:solidFill>
                <a:latin typeface="Times New Roman" panose="02020603050405020304" pitchFamily="18" charset="0"/>
                <a:ea typeface="Arial" panose="020B0604020202020204" pitchFamily="34" charset="0"/>
              </a:rPr>
              <a:t>Nhằm tạo nên một không gian định danh thiết bị lớn hơn cho các nhà sản xuất, IEEE đưa ra một phương thức đánh số mới cho các giao diện mạng gọi là EUI-64, trong đó giữ nguyên 24 bít định danh nhà sản xuất thiết bị và phần mở rộng tăng lên thành 40 bít. Nếu giao diện mạng được định danh theo dạng thức này, địa chỉ phần cứng của nó sẽ gồm 64 bít.</a:t>
            </a:r>
            <a:br>
              <a:rPr lang="vi-VN" dirty="0">
                <a:solidFill>
                  <a:schemeClr val="bg1"/>
                </a:solidFill>
                <a:latin typeface="Times New Roman" panose="02020603050405020304" pitchFamily="18" charset="0"/>
                <a:ea typeface="Arial" panose="020B0604020202020204" pitchFamily="34" charset="0"/>
              </a:rPr>
            </a:br>
            <a:endParaRPr lang="en-US" dirty="0">
              <a:solidFill>
                <a:schemeClr val="bg1"/>
              </a:solidFill>
            </a:endParaRPr>
          </a:p>
        </p:txBody>
      </p:sp>
    </p:spTree>
    <p:extLst>
      <p:ext uri="{BB962C8B-B14F-4D97-AF65-F5344CB8AC3E}">
        <p14:creationId xmlns:p14="http://schemas.microsoft.com/office/powerpoint/2010/main" val="36051237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F94A3A1-510E-4A1B-901E-9033D41947AB}"/>
              </a:ext>
            </a:extLst>
          </p:cNvPr>
          <p:cNvSpPr/>
          <p:nvPr/>
        </p:nvSpPr>
        <p:spPr>
          <a:xfrm>
            <a:off x="152400" y="1371600"/>
            <a:ext cx="8763000" cy="1569660"/>
          </a:xfrm>
          <a:prstGeom prst="rect">
            <a:avLst/>
          </a:prstGeom>
        </p:spPr>
        <p:txBody>
          <a:bodyPr wrap="square">
            <a:spAutoFit/>
          </a:bodyPr>
          <a:lstStyle/>
          <a:p>
            <a:r>
              <a:rPr lang="vi-VN" b="1" dirty="0">
                <a:solidFill>
                  <a:schemeClr val="bg1"/>
                </a:solidFill>
                <a:latin typeface="Times New Roman" panose="02020603050405020304" pitchFamily="18" charset="0"/>
                <a:ea typeface="Arial" panose="020B0604020202020204" pitchFamily="34" charset="0"/>
              </a:rPr>
              <a:t>Ánh xạ từ EUI-48 sang EUI-64:</a:t>
            </a:r>
            <a:br>
              <a:rPr lang="vi-VN" b="1" dirty="0">
                <a:solidFill>
                  <a:schemeClr val="bg1"/>
                </a:solidFill>
                <a:latin typeface="Times New Roman" panose="02020603050405020304" pitchFamily="18" charset="0"/>
                <a:ea typeface="Arial" panose="020B0604020202020204" pitchFamily="34" charset="0"/>
              </a:rPr>
            </a:br>
            <a:r>
              <a:rPr lang="vi-VN" dirty="0">
                <a:solidFill>
                  <a:schemeClr val="bg1"/>
                </a:solidFill>
                <a:latin typeface="Times New Roman" panose="02020603050405020304" pitchFamily="18" charset="0"/>
                <a:ea typeface="Arial" panose="020B0604020202020204" pitchFamily="34" charset="0"/>
              </a:rPr>
              <a:t>Dạng thức định danh EUI-48 đƣợc ánh xạ thành EUI-64 bằng cách thêm 16 bít có giá trị 11111111 11111110 (viết dưới dạng hexa sẽ là OxFFFE) vào giữa 48 bít của EUI-48 .</a:t>
            </a:r>
            <a:endParaRPr lang="en-US" dirty="0">
              <a:solidFill>
                <a:schemeClr val="bg1"/>
              </a:solidFill>
            </a:endParaRPr>
          </a:p>
        </p:txBody>
      </p:sp>
      <p:pic>
        <p:nvPicPr>
          <p:cNvPr id="3" name="Picture 2">
            <a:extLst>
              <a:ext uri="{FF2B5EF4-FFF2-40B4-BE49-F238E27FC236}">
                <a16:creationId xmlns:a16="http://schemas.microsoft.com/office/drawing/2014/main" xmlns="" id="{85E0AB50-61EB-41B7-838E-8A75DA9016DB}"/>
              </a:ext>
            </a:extLst>
          </p:cNvPr>
          <p:cNvPicPr/>
          <p:nvPr/>
        </p:nvPicPr>
        <p:blipFill>
          <a:blip r:embed="rId2">
            <a:extLst>
              <a:ext uri="{28A0092B-C50C-407E-A947-70E740481C1C}">
                <a14:useLocalDpi xmlns:a14="http://schemas.microsoft.com/office/drawing/2010/main" val="0"/>
              </a:ext>
            </a:extLst>
          </a:blip>
          <a:stretch>
            <a:fillRect/>
          </a:stretch>
        </p:blipFill>
        <p:spPr>
          <a:xfrm>
            <a:off x="457200" y="2941260"/>
            <a:ext cx="8229599" cy="3708113"/>
          </a:xfrm>
          <a:prstGeom prst="rect">
            <a:avLst/>
          </a:prstGeom>
        </p:spPr>
      </p:pic>
    </p:spTree>
    <p:extLst>
      <p:ext uri="{BB962C8B-B14F-4D97-AF65-F5344CB8AC3E}">
        <p14:creationId xmlns:p14="http://schemas.microsoft.com/office/powerpoint/2010/main" val="18884430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B5023DD-CBD4-4BFB-80D8-0011D46ADFA3}"/>
              </a:ext>
            </a:extLst>
          </p:cNvPr>
          <p:cNvSpPr/>
          <p:nvPr/>
        </p:nvSpPr>
        <p:spPr>
          <a:xfrm>
            <a:off x="266700" y="2057400"/>
            <a:ext cx="8610600" cy="3785652"/>
          </a:xfrm>
          <a:prstGeom prst="rect">
            <a:avLst/>
          </a:prstGeom>
        </p:spPr>
        <p:txBody>
          <a:bodyPr wrap="square">
            <a:spAutoFit/>
          </a:bodyPr>
          <a:lstStyle/>
          <a:p>
            <a:r>
              <a:rPr lang="vi-VN" b="1" dirty="0">
                <a:solidFill>
                  <a:schemeClr val="bg1"/>
                </a:solidFill>
                <a:latin typeface="Times New Roman" panose="02020603050405020304" pitchFamily="18" charset="0"/>
                <a:ea typeface="Arial" panose="020B0604020202020204" pitchFamily="34" charset="0"/>
              </a:rPr>
              <a:t>Cấu thành 64 bít định danh giao diện IPv6 từ địa chỉ MAC:</a:t>
            </a:r>
            <a:br>
              <a:rPr lang="vi-VN" b="1" dirty="0">
                <a:solidFill>
                  <a:schemeClr val="bg1"/>
                </a:solidFill>
                <a:latin typeface="Times New Roman" panose="02020603050405020304" pitchFamily="18" charset="0"/>
                <a:ea typeface="Arial" panose="020B0604020202020204" pitchFamily="34" charset="0"/>
              </a:rPr>
            </a:br>
            <a:r>
              <a:rPr lang="vi-VN" dirty="0">
                <a:solidFill>
                  <a:schemeClr val="bg1"/>
                </a:solidFill>
                <a:latin typeface="Times New Roman" panose="02020603050405020304" pitchFamily="18" charset="0"/>
                <a:ea typeface="Arial" panose="020B0604020202020204" pitchFamily="34" charset="0"/>
              </a:rPr>
              <a:t>64 bít định danh giao diện trong địa chỉ IPv6 được tự động tạo nên từ 64 bít định danh dạng EUI-64 của giao diện mạng theo quy tắc như sau:</a:t>
            </a:r>
            <a:br>
              <a:rPr lang="vi-VN" dirty="0">
                <a:solidFill>
                  <a:schemeClr val="bg1"/>
                </a:solidFill>
                <a:latin typeface="Times New Roman" panose="02020603050405020304" pitchFamily="18" charset="0"/>
                <a:ea typeface="Arial" panose="020B0604020202020204" pitchFamily="34" charset="0"/>
              </a:rPr>
            </a:br>
            <a:r>
              <a:rPr lang="vi-VN" dirty="0">
                <a:solidFill>
                  <a:schemeClr val="bg1"/>
                </a:solidFill>
                <a:latin typeface="Times New Roman" panose="02020603050405020304" pitchFamily="18" charset="0"/>
                <a:ea typeface="Arial" panose="020B0604020202020204" pitchFamily="34" charset="0"/>
              </a:rPr>
              <a:t>Trong số 24 bít xác định nhà cung cấp thiết bị, có một bít được quy định là bít U (xxxx xxUx xxxx xxxx xxxx xxxx). Thông thường bít này có giá trị 0. Người ta tiến hành đảo bít bít U này (từ 0 thành 1 và từ 1 thành 0), và lấy 64 bít sau khi thực hiện như vậy làm 64 bít định danh giao diện trong địa chỉ IPv6.</a:t>
            </a:r>
            <a:br>
              <a:rPr lang="vi-VN" dirty="0">
                <a:solidFill>
                  <a:schemeClr val="bg1"/>
                </a:solidFill>
                <a:latin typeface="Times New Roman" panose="02020603050405020304" pitchFamily="18" charset="0"/>
                <a:ea typeface="Arial" panose="020B0604020202020204" pitchFamily="34" charset="0"/>
              </a:rPr>
            </a:br>
            <a:endParaRPr lang="en-US" dirty="0">
              <a:solidFill>
                <a:schemeClr val="bg1"/>
              </a:solidFill>
            </a:endParaRPr>
          </a:p>
        </p:txBody>
      </p:sp>
    </p:spTree>
    <p:extLst>
      <p:ext uri="{BB962C8B-B14F-4D97-AF65-F5344CB8AC3E}">
        <p14:creationId xmlns:p14="http://schemas.microsoft.com/office/powerpoint/2010/main" val="841413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AA24ABC-BE95-4F22-8945-BF2C94CC0C29}"/>
              </a:ext>
            </a:extLst>
          </p:cNvPr>
          <p:cNvSpPr/>
          <p:nvPr/>
        </p:nvSpPr>
        <p:spPr>
          <a:xfrm>
            <a:off x="685800" y="2133600"/>
            <a:ext cx="7772400" cy="3455754"/>
          </a:xfrm>
          <a:prstGeom prst="rect">
            <a:avLst/>
          </a:prstGeom>
        </p:spPr>
        <p:txBody>
          <a:bodyPr wrap="square">
            <a:spAutoFit/>
          </a:bodyPr>
          <a:lstStyle/>
          <a:p>
            <a:pPr marL="0" marR="0">
              <a:lnSpc>
                <a:spcPct val="115000"/>
              </a:lnSpc>
              <a:spcBef>
                <a:spcPts val="0"/>
              </a:spcBef>
              <a:spcAft>
                <a:spcPts val="600"/>
              </a:spcAft>
            </a:pPr>
            <a:r>
              <a:rPr lang="vi-VN" b="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Ví dụ :</a:t>
            </a:r>
            <a:br>
              <a:rPr lang="vi-VN" b="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b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Tạo 64 bít định danh giao diện của địa chỉ IPv6 từ địa chỉ MAC 00-90-27-17-FC-0F :</a:t>
            </a:r>
            <a:b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b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1. Tách địa chỉ MAC 48 bít EUI-48 (00-90-27-17-FC-0F) làm 2 phần, thêm vào 16 bít FFFE để trở thành dạng thức EUI-64 (00-90-27-FF-FE-17-FC-0F)</a:t>
            </a:r>
            <a:b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b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2. Tiến hành đảo bít U của dạng thức EUI-64 trên, sẽ thu đ</a:t>
            </a:r>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ư</a:t>
            </a:r>
            <a:r>
              <a:rPr lang="vi-VN"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ợc 64 bít định danh giao diện: 02-90-27-FF-FE-17-FC-0F</a:t>
            </a:r>
            <a:endParaRPr lang="en-US" sz="1800" dirty="0">
              <a:solidFill>
                <a:schemeClr val="bg1"/>
              </a:solidFill>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7280140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8DB7EAA-6192-4DF0-9445-2539A229A162}"/>
              </a:ext>
            </a:extLst>
          </p:cNvPr>
          <p:cNvPicPr/>
          <p:nvPr/>
        </p:nvPicPr>
        <p:blipFill>
          <a:blip r:embed="rId2">
            <a:extLst>
              <a:ext uri="{28A0092B-C50C-407E-A947-70E740481C1C}">
                <a14:useLocalDpi xmlns:a14="http://schemas.microsoft.com/office/drawing/2010/main" val="0"/>
              </a:ext>
            </a:extLst>
          </a:blip>
          <a:stretch>
            <a:fillRect/>
          </a:stretch>
        </p:blipFill>
        <p:spPr>
          <a:xfrm>
            <a:off x="533400" y="1752600"/>
            <a:ext cx="8077199" cy="4800600"/>
          </a:xfrm>
          <a:prstGeom prst="rect">
            <a:avLst/>
          </a:prstGeom>
        </p:spPr>
      </p:pic>
    </p:spTree>
    <p:extLst>
      <p:ext uri="{BB962C8B-B14F-4D97-AF65-F5344CB8AC3E}">
        <p14:creationId xmlns:p14="http://schemas.microsoft.com/office/powerpoint/2010/main" val="38717252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E072324-839C-4D70-8805-3CBFC11692C5}"/>
              </a:ext>
            </a:extLst>
          </p:cNvPr>
          <p:cNvSpPr/>
          <p:nvPr/>
        </p:nvSpPr>
        <p:spPr>
          <a:xfrm>
            <a:off x="900962" y="3048000"/>
            <a:ext cx="7342075" cy="1754326"/>
          </a:xfrm>
          <a:prstGeom prst="rect">
            <a:avLst/>
          </a:prstGeom>
          <a:noFill/>
        </p:spPr>
        <p:txBody>
          <a:bodyPr wrap="none" lIns="91440" tIns="45720" rIns="91440" bIns="45720">
            <a:spAutoFit/>
          </a:bodyPr>
          <a:lstStyle/>
          <a:p>
            <a:pPr algn="ctr"/>
            <a:r>
              <a:rPr lang="en-US" sz="54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Tổng</a:t>
            </a: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54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kết</a:t>
            </a: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54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kiến</a:t>
            </a: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54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t>
            </a:r>
            <a:r>
              <a:rPr lang="en-US"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ức</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5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về</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Internet addressing</a:t>
            </a:r>
          </a:p>
        </p:txBody>
      </p:sp>
    </p:spTree>
    <p:extLst>
      <p:ext uri="{BB962C8B-B14F-4D97-AF65-F5344CB8AC3E}">
        <p14:creationId xmlns:p14="http://schemas.microsoft.com/office/powerpoint/2010/main" val="26899065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218" name="Hình chữ nhật 11"/>
          <p:cNvSpPr>
            <a:spLocks noChangeArrowheads="1"/>
          </p:cNvSpPr>
          <p:nvPr/>
        </p:nvSpPr>
        <p:spPr bwMode="auto">
          <a:xfrm>
            <a:off x="0" y="4952999"/>
            <a:ext cx="9144000" cy="1600200"/>
          </a:xfrm>
          <a:prstGeom prst="rect">
            <a:avLst/>
          </a:prstGeom>
          <a:solidFill>
            <a:schemeClr val="bg1">
              <a:alpha val="58823"/>
            </a:schemeClr>
          </a:solidFill>
          <a:ln w="9525">
            <a:noFill/>
            <a:miter lim="800000"/>
            <a:headEnd/>
            <a:tailEnd/>
          </a:ln>
        </p:spPr>
        <p:txBody>
          <a:bodyPr wrap="none" anchor="ctr"/>
          <a:lstStyle/>
          <a:p>
            <a:pPr algn="ctr"/>
            <a:endParaRPr lang="en-US"/>
          </a:p>
        </p:txBody>
      </p:sp>
      <p:sp>
        <p:nvSpPr>
          <p:cNvPr id="11" name="Rectangle 3"/>
          <p:cNvSpPr>
            <a:spLocks noGrp="1" noChangeArrowheads="1"/>
          </p:cNvSpPr>
          <p:nvPr>
            <p:ph type="subTitle" idx="1"/>
          </p:nvPr>
        </p:nvSpPr>
        <p:spPr>
          <a:xfrm>
            <a:off x="762000" y="5427661"/>
            <a:ext cx="8145463" cy="650875"/>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nchor="ctr"/>
          <a:lstStyle/>
          <a:p>
            <a:pPr algn="ctr" eaLnBrk="1" hangingPunct="1">
              <a:defRPr/>
            </a:pPr>
            <a:r>
              <a:rPr lang="en-US" sz="3200" b="1" dirty="0">
                <a:solidFill>
                  <a:schemeClr val="accent1">
                    <a:lumMod val="50000"/>
                  </a:schemeClr>
                </a:solidFill>
                <a:latin typeface="Verdana" pitchFamily="34" charset="0"/>
                <a:cs typeface="Arial" pitchFamily="34" charset="0"/>
              </a:rPr>
              <a:t>“XIN CHÂN THÀNH CẢM ƠN”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7F7E039-36D4-4DE2-BD73-F7C9363EDE3A}"/>
              </a:ext>
            </a:extLst>
          </p:cNvPr>
          <p:cNvSpPr/>
          <p:nvPr/>
        </p:nvSpPr>
        <p:spPr>
          <a:xfrm>
            <a:off x="44927" y="1905000"/>
            <a:ext cx="9047520" cy="830997"/>
          </a:xfrm>
          <a:prstGeom prst="rect">
            <a:avLst/>
          </a:prstGeom>
        </p:spPr>
        <p:txBody>
          <a:bodyPr wrap="square">
            <a:spAutoFit/>
          </a:bodyPr>
          <a:lstStyle/>
          <a:p>
            <a:r>
              <a:rPr lang="en-US" dirty="0" err="1"/>
              <a:t>Giao</a:t>
            </a:r>
            <a:r>
              <a:rPr lang="en-US" dirty="0"/>
              <a:t> </a:t>
            </a:r>
            <a:r>
              <a:rPr lang="en-US" dirty="0" err="1"/>
              <a:t>thức</a:t>
            </a:r>
            <a:r>
              <a:rPr lang="en-US" dirty="0"/>
              <a:t> </a:t>
            </a:r>
            <a:r>
              <a:rPr lang="en-US" dirty="0" err="1"/>
              <a:t>là</a:t>
            </a:r>
            <a:r>
              <a:rPr lang="en-US" dirty="0"/>
              <a:t> </a:t>
            </a:r>
            <a:r>
              <a:rPr lang="en-US" dirty="0" err="1"/>
              <a:t>một</a:t>
            </a:r>
            <a:r>
              <a:rPr lang="en-US" dirty="0"/>
              <a:t> </a:t>
            </a:r>
            <a:r>
              <a:rPr lang="en-US" dirty="0" err="1"/>
              <a:t>bộ</a:t>
            </a:r>
            <a:r>
              <a:rPr lang="en-US" dirty="0"/>
              <a:t> </a:t>
            </a:r>
            <a:r>
              <a:rPr lang="en-US" dirty="0" err="1"/>
              <a:t>các</a:t>
            </a:r>
            <a:r>
              <a:rPr lang="en-US" dirty="0"/>
              <a:t> </a:t>
            </a:r>
            <a:r>
              <a:rPr lang="en-US" dirty="0" err="1"/>
              <a:t>quy</a:t>
            </a:r>
            <a:r>
              <a:rPr lang="en-US" dirty="0"/>
              <a:t>  </a:t>
            </a:r>
            <a:r>
              <a:rPr lang="en-US" dirty="0" err="1"/>
              <a:t>tắc</a:t>
            </a:r>
            <a:r>
              <a:rPr lang="en-US" dirty="0"/>
              <a:t> </a:t>
            </a:r>
            <a:r>
              <a:rPr lang="en-US" dirty="0" err="1"/>
              <a:t>và</a:t>
            </a:r>
            <a:r>
              <a:rPr lang="en-US" dirty="0"/>
              <a:t> </a:t>
            </a:r>
            <a:r>
              <a:rPr lang="en-US" dirty="0" err="1"/>
              <a:t>tiêu</a:t>
            </a:r>
            <a:r>
              <a:rPr lang="en-US" dirty="0"/>
              <a:t> </a:t>
            </a:r>
            <a:r>
              <a:rPr lang="en-US" dirty="0" err="1"/>
              <a:t>chuẩn</a:t>
            </a:r>
            <a:r>
              <a:rPr lang="en-US" dirty="0"/>
              <a:t> </a:t>
            </a:r>
            <a:r>
              <a:rPr lang="en-US" dirty="0" err="1"/>
              <a:t>mà</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bên</a:t>
            </a:r>
            <a:r>
              <a:rPr lang="en-US" dirty="0"/>
              <a:t> </a:t>
            </a:r>
          </a:p>
          <a:p>
            <a:r>
              <a:rPr lang="en-US" dirty="0" err="1"/>
              <a:t>sử</a:t>
            </a:r>
            <a:r>
              <a:rPr lang="en-US" dirty="0"/>
              <a:t> </a:t>
            </a:r>
            <a:r>
              <a:rPr lang="en-US" dirty="0" err="1"/>
              <a:t>dụng</a:t>
            </a:r>
            <a:r>
              <a:rPr lang="en-US" dirty="0"/>
              <a:t> </a:t>
            </a:r>
            <a:r>
              <a:rPr lang="en-US" dirty="0" err="1"/>
              <a:t>đều</a:t>
            </a:r>
            <a:r>
              <a:rPr lang="en-US" dirty="0"/>
              <a:t> </a:t>
            </a:r>
            <a:r>
              <a:rPr lang="en-US" dirty="0" err="1"/>
              <a:t>chấp</a:t>
            </a:r>
            <a:r>
              <a:rPr lang="en-US" dirty="0"/>
              <a:t> </a:t>
            </a:r>
            <a:r>
              <a:rPr lang="en-US" dirty="0" err="1"/>
              <a:t>nhận</a:t>
            </a:r>
            <a:r>
              <a:rPr lang="en-US" dirty="0"/>
              <a:t> </a:t>
            </a:r>
            <a:r>
              <a:rPr lang="en-US" dirty="0" err="1"/>
              <a:t>nó,và</a:t>
            </a:r>
            <a:r>
              <a:rPr lang="en-US" dirty="0"/>
              <a:t> </a:t>
            </a:r>
            <a:r>
              <a:rPr lang="en-US" dirty="0" err="1"/>
              <a:t>nó</a:t>
            </a:r>
            <a:r>
              <a:rPr lang="en-US" dirty="0"/>
              <a:t> </a:t>
            </a:r>
            <a:r>
              <a:rPr lang="en-US" dirty="0" err="1"/>
              <a:t>cho</a:t>
            </a:r>
            <a:r>
              <a:rPr lang="en-US" dirty="0"/>
              <a:t> </a:t>
            </a:r>
            <a:r>
              <a:rPr lang="en-US" dirty="0" err="1"/>
              <a:t>phép</a:t>
            </a:r>
            <a:r>
              <a:rPr lang="en-US" dirty="0"/>
              <a:t> </a:t>
            </a:r>
            <a:r>
              <a:rPr lang="en-US" dirty="0" err="1"/>
              <a:t>họ</a:t>
            </a:r>
            <a:r>
              <a:rPr lang="en-US" dirty="0"/>
              <a:t> </a:t>
            </a:r>
            <a:r>
              <a:rPr lang="en-US" dirty="0" err="1"/>
              <a:t>giao</a:t>
            </a:r>
            <a:r>
              <a:rPr lang="en-US" dirty="0"/>
              <a:t> </a:t>
            </a:r>
            <a:r>
              <a:rPr lang="en-US" dirty="0" err="1"/>
              <a:t>tiếp</a:t>
            </a:r>
            <a:r>
              <a:rPr lang="en-US" dirty="0"/>
              <a:t> </a:t>
            </a:r>
            <a:r>
              <a:rPr lang="en-US" dirty="0" err="1"/>
              <a:t>với</a:t>
            </a:r>
            <a:r>
              <a:rPr lang="en-US" dirty="0"/>
              <a:t> </a:t>
            </a:r>
            <a:r>
              <a:rPr lang="en-US" dirty="0" err="1"/>
              <a:t>nhau</a:t>
            </a:r>
            <a:r>
              <a:rPr lang="en-US" dirty="0"/>
              <a:t>.</a:t>
            </a:r>
          </a:p>
        </p:txBody>
      </p:sp>
      <p:sp>
        <p:nvSpPr>
          <p:cNvPr id="4" name="Rectangle 3">
            <a:extLst>
              <a:ext uri="{FF2B5EF4-FFF2-40B4-BE49-F238E27FC236}">
                <a16:creationId xmlns:a16="http://schemas.microsoft.com/office/drawing/2014/main" xmlns="" id="{4D4EFCCD-1D69-4AB7-853B-CE0D34377981}"/>
              </a:ext>
            </a:extLst>
          </p:cNvPr>
          <p:cNvSpPr/>
          <p:nvPr/>
        </p:nvSpPr>
        <p:spPr>
          <a:xfrm>
            <a:off x="0" y="3429000"/>
            <a:ext cx="9137374" cy="3046988"/>
          </a:xfrm>
          <a:prstGeom prst="rect">
            <a:avLst/>
          </a:prstGeom>
        </p:spPr>
        <p:txBody>
          <a:bodyPr wrap="square">
            <a:spAutoFit/>
          </a:bodyPr>
          <a:lstStyle/>
          <a:p>
            <a:r>
              <a:rPr lang="vi-VN" dirty="0">
                <a:solidFill>
                  <a:schemeClr val="bg1"/>
                </a:solidFill>
                <a:latin typeface="Verdana" panose="020B0604030504040204" pitchFamily="34" charset="0"/>
              </a:rPr>
              <a:t>Địa chỉ IP hay trong tiếng Anh gọi là IP address hay viết đầy đủ là Internet Protocol address. Đây là 1 địa chỉ được dùng trên mạng máy tính và mạng Internet đảm bảo không 1 địa chỉ nào giống nhau vào 1 cùng thời điểm trên Internet. Công dụng của địa chỉ IP  được dùng để cho các thiết bị nhận diện vào trao đổi dữ liệu với nhau. Hiện nay thì phổ biến nhất có 2 loại địa chỉ IP là địa chỉ IPv4 và IPv6.</a:t>
            </a:r>
            <a:endParaRPr lang="en-US" dirty="0">
              <a:solidFill>
                <a:schemeClr val="bg1"/>
              </a:solidFill>
            </a:endParaRPr>
          </a:p>
        </p:txBody>
      </p:sp>
    </p:spTree>
    <p:extLst>
      <p:ext uri="{BB962C8B-B14F-4D97-AF65-F5344CB8AC3E}">
        <p14:creationId xmlns:p14="http://schemas.microsoft.com/office/powerpoint/2010/main" val="18366111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2AADA86B-82B0-462B-8AC6-795CEB5EB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073" y="4572000"/>
            <a:ext cx="4469854" cy="2063010"/>
          </a:xfrm>
          <a:prstGeom prst="rect">
            <a:avLst/>
          </a:prstGeom>
        </p:spPr>
      </p:pic>
      <p:pic>
        <p:nvPicPr>
          <p:cNvPr id="9" name="Picture 8">
            <a:extLst>
              <a:ext uri="{FF2B5EF4-FFF2-40B4-BE49-F238E27FC236}">
                <a16:creationId xmlns:a16="http://schemas.microsoft.com/office/drawing/2014/main" xmlns="" id="{17DB125F-97ED-4D62-93A6-0B4704F17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26" y="1609173"/>
            <a:ext cx="3606800" cy="2578100"/>
          </a:xfrm>
          <a:prstGeom prst="rect">
            <a:avLst/>
          </a:prstGeom>
        </p:spPr>
      </p:pic>
      <p:pic>
        <p:nvPicPr>
          <p:cNvPr id="11" name="Picture 10">
            <a:extLst>
              <a:ext uri="{FF2B5EF4-FFF2-40B4-BE49-F238E27FC236}">
                <a16:creationId xmlns:a16="http://schemas.microsoft.com/office/drawing/2014/main" xmlns="" id="{A673F596-6AC4-4584-9A83-250B76542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3046" y="1981200"/>
            <a:ext cx="4141304" cy="1856685"/>
          </a:xfrm>
          <a:prstGeom prst="rect">
            <a:avLst/>
          </a:prstGeom>
        </p:spPr>
      </p:pic>
    </p:spTree>
    <p:extLst>
      <p:ext uri="{BB962C8B-B14F-4D97-AF65-F5344CB8AC3E}">
        <p14:creationId xmlns:p14="http://schemas.microsoft.com/office/powerpoint/2010/main" val="3561314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 name="Rectangle 4"/>
          <p:cNvSpPr>
            <a:spLocks noGrp="1" noChangeArrowheads="1"/>
          </p:cNvSpPr>
          <p:nvPr>
            <p:ph type="title"/>
          </p:nvPr>
        </p:nvSpPr>
        <p:spPr>
          <a:xfrm>
            <a:off x="2071687" y="228600"/>
            <a:ext cx="8291513" cy="7207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en-GB" sz="2800" b="1" i="1" dirty="0" err="1">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effectLst>
                  <a:outerShdw blurRad="50800" dist="38100" dir="18900000" algn="bl" rotWithShape="0">
                    <a:prstClr val="black">
                      <a:alpha val="40000"/>
                    </a:prstClr>
                  </a:outerShdw>
                </a:effectLst>
                <a:latin typeface="Verdana" pitchFamily="34" charset="0"/>
              </a:rPr>
              <a:t>Cấu</a:t>
            </a:r>
            <a:r>
              <a:rPr lang="en-GB" sz="2800" b="1" i="1" dirty="0">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effectLst>
                  <a:outerShdw blurRad="50800" dist="38100" dir="18900000" algn="bl" rotWithShape="0">
                    <a:prstClr val="black">
                      <a:alpha val="40000"/>
                    </a:prstClr>
                  </a:outerShdw>
                </a:effectLst>
                <a:latin typeface="Verdana" pitchFamily="34" charset="0"/>
              </a:rPr>
              <a:t> </a:t>
            </a:r>
            <a:r>
              <a:rPr lang="en-GB" sz="2800" b="1" i="1" dirty="0" err="1">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effectLst>
                  <a:outerShdw blurRad="50800" dist="38100" dir="18900000" algn="bl" rotWithShape="0">
                    <a:prstClr val="black">
                      <a:alpha val="40000"/>
                    </a:prstClr>
                  </a:outerShdw>
                </a:effectLst>
                <a:latin typeface="Verdana" pitchFamily="34" charset="0"/>
              </a:rPr>
              <a:t>trúc</a:t>
            </a:r>
            <a:r>
              <a:rPr lang="en-GB" sz="2800" b="1" i="1" dirty="0">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effectLst>
                  <a:outerShdw blurRad="50800" dist="38100" dir="18900000" algn="bl" rotWithShape="0">
                    <a:prstClr val="black">
                      <a:alpha val="40000"/>
                    </a:prstClr>
                  </a:outerShdw>
                </a:effectLst>
                <a:latin typeface="Verdana" pitchFamily="34" charset="0"/>
              </a:rPr>
              <a:t> Internet addressing</a:t>
            </a:r>
          </a:p>
        </p:txBody>
      </p:sp>
      <p:pic>
        <p:nvPicPr>
          <p:cNvPr id="3" name="Picture 2">
            <a:extLst>
              <a:ext uri="{FF2B5EF4-FFF2-40B4-BE49-F238E27FC236}">
                <a16:creationId xmlns:a16="http://schemas.microsoft.com/office/drawing/2014/main" xmlns="" id="{8B73DF5F-1388-48FF-859F-9A874FBAAD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180" y="1600200"/>
            <a:ext cx="6679659" cy="4191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19A9F10-E4AD-4199-9F7F-7E8B0437F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24000"/>
            <a:ext cx="7587772" cy="5162813"/>
          </a:xfrm>
          <a:prstGeom prst="rect">
            <a:avLst/>
          </a:prstGeom>
        </p:spPr>
      </p:pic>
    </p:spTree>
    <p:extLst>
      <p:ext uri="{BB962C8B-B14F-4D97-AF65-F5344CB8AC3E}">
        <p14:creationId xmlns:p14="http://schemas.microsoft.com/office/powerpoint/2010/main" val="308160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powerpoint-template">
  <a:themeElements>
    <a:clrScheme name="">
      <a:dk1>
        <a:srgbClr val="FFFFFF"/>
      </a:dk1>
      <a:lt1>
        <a:srgbClr val="FFFFFF"/>
      </a:lt1>
      <a:dk2>
        <a:srgbClr val="FFFFFF"/>
      </a:dk2>
      <a:lt2>
        <a:srgbClr val="0289C6"/>
      </a:lt2>
      <a:accent1>
        <a:srgbClr val="07B1F5"/>
      </a:accent1>
      <a:accent2>
        <a:srgbClr val="3BC3FF"/>
      </a:accent2>
      <a:accent3>
        <a:srgbClr val="FFFFFF"/>
      </a:accent3>
      <a:accent4>
        <a:srgbClr val="DADADA"/>
      </a:accent4>
      <a:accent5>
        <a:srgbClr val="AAD5F9"/>
      </a:accent5>
      <a:accent6>
        <a:srgbClr val="35B0E7"/>
      </a:accent6>
      <a:hlink>
        <a:srgbClr val="04DDEE"/>
      </a:hlink>
      <a:folHlink>
        <a:srgbClr val="FFFFFF"/>
      </a:folHlink>
    </a:clrScheme>
    <a:fontScheme name="powerpoint-template-24">
      <a:majorFont>
        <a:latin typeface="Microsoft Sans Serif"/>
        <a:ea typeface=""/>
        <a:cs typeface=""/>
      </a:majorFont>
      <a:minorFont>
        <a:latin typeface="Microsoft Sans Serif"/>
        <a:ea typeface=""/>
        <a:cs typeface=""/>
      </a:minorFont>
    </a:fontScheme>
    <a:fmtScheme name="Văn phò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owerpoint-template-24 1">
        <a:dk1>
          <a:srgbClr val="4D4D4D"/>
        </a:dk1>
        <a:lt1>
          <a:srgbClr val="FFFFFF"/>
        </a:lt1>
        <a:dk2>
          <a:srgbClr val="4D4D4D"/>
        </a:dk2>
        <a:lt2>
          <a:srgbClr val="CC0000"/>
        </a:lt2>
        <a:accent1>
          <a:srgbClr val="FF9933"/>
        </a:accent1>
        <a:accent2>
          <a:srgbClr val="009900"/>
        </a:accent2>
        <a:accent3>
          <a:srgbClr val="FFFFFF"/>
        </a:accent3>
        <a:accent4>
          <a:srgbClr val="404040"/>
        </a:accent4>
        <a:accent5>
          <a:srgbClr val="FFCAAD"/>
        </a:accent5>
        <a:accent6>
          <a:srgbClr val="008A00"/>
        </a:accent6>
        <a:hlink>
          <a:srgbClr val="3366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2">
        <a:dk1>
          <a:srgbClr val="4D4D4D"/>
        </a:dk1>
        <a:lt1>
          <a:srgbClr val="FFFFFF"/>
        </a:lt1>
        <a:dk2>
          <a:srgbClr val="4D4D4D"/>
        </a:dk2>
        <a:lt2>
          <a:srgbClr val="FBB240"/>
        </a:lt2>
        <a:accent1>
          <a:srgbClr val="FFC842"/>
        </a:accent1>
        <a:accent2>
          <a:srgbClr val="FED06E"/>
        </a:accent2>
        <a:accent3>
          <a:srgbClr val="FFFFFF"/>
        </a:accent3>
        <a:accent4>
          <a:srgbClr val="404040"/>
        </a:accent4>
        <a:accent5>
          <a:srgbClr val="FFE0B0"/>
        </a:accent5>
        <a:accent6>
          <a:srgbClr val="E6BC63"/>
        </a:accent6>
        <a:hlink>
          <a:srgbClr val="FDDB9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3">
        <a:dk1>
          <a:srgbClr val="4D4D4D"/>
        </a:dk1>
        <a:lt1>
          <a:srgbClr val="FFFFFF"/>
        </a:lt1>
        <a:dk2>
          <a:srgbClr val="4D4D4D"/>
        </a:dk2>
        <a:lt2>
          <a:srgbClr val="FE564C"/>
        </a:lt2>
        <a:accent1>
          <a:srgbClr val="FFC842"/>
        </a:accent1>
        <a:accent2>
          <a:srgbClr val="FED06E"/>
        </a:accent2>
        <a:accent3>
          <a:srgbClr val="FFFFFF"/>
        </a:accent3>
        <a:accent4>
          <a:srgbClr val="404040"/>
        </a:accent4>
        <a:accent5>
          <a:srgbClr val="FFE0B0"/>
        </a:accent5>
        <a:accent6>
          <a:srgbClr val="E6BC63"/>
        </a:accent6>
        <a:hlink>
          <a:srgbClr val="FDDB9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4">
        <a:dk1>
          <a:srgbClr val="4D4D4D"/>
        </a:dk1>
        <a:lt1>
          <a:srgbClr val="FFFFFF"/>
        </a:lt1>
        <a:dk2>
          <a:srgbClr val="4D4D4D"/>
        </a:dk2>
        <a:lt2>
          <a:srgbClr val="BB2A32"/>
        </a:lt2>
        <a:accent1>
          <a:srgbClr val="FFC842"/>
        </a:accent1>
        <a:accent2>
          <a:srgbClr val="FED06E"/>
        </a:accent2>
        <a:accent3>
          <a:srgbClr val="FFFFFF"/>
        </a:accent3>
        <a:accent4>
          <a:srgbClr val="404040"/>
        </a:accent4>
        <a:accent5>
          <a:srgbClr val="FFE0B0"/>
        </a:accent5>
        <a:accent6>
          <a:srgbClr val="E6BC63"/>
        </a:accent6>
        <a:hlink>
          <a:srgbClr val="FDDB9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5">
        <a:dk1>
          <a:srgbClr val="4D4D4D"/>
        </a:dk1>
        <a:lt1>
          <a:srgbClr val="FFFFFF"/>
        </a:lt1>
        <a:dk2>
          <a:srgbClr val="4D4D4D"/>
        </a:dk2>
        <a:lt2>
          <a:srgbClr val="E84A25"/>
        </a:lt2>
        <a:accent1>
          <a:srgbClr val="ED6A24"/>
        </a:accent1>
        <a:accent2>
          <a:srgbClr val="F99E1C"/>
        </a:accent2>
        <a:accent3>
          <a:srgbClr val="FFFFFF"/>
        </a:accent3>
        <a:accent4>
          <a:srgbClr val="404040"/>
        </a:accent4>
        <a:accent5>
          <a:srgbClr val="F4B9AC"/>
        </a:accent5>
        <a:accent6>
          <a:srgbClr val="E28F18"/>
        </a:accent6>
        <a:hlink>
          <a:srgbClr val="F1B545"/>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6">
        <a:dk1>
          <a:srgbClr val="4D4D4D"/>
        </a:dk1>
        <a:lt1>
          <a:srgbClr val="FFFFFF"/>
        </a:lt1>
        <a:dk2>
          <a:srgbClr val="4D4D4D"/>
        </a:dk2>
        <a:lt2>
          <a:srgbClr val="B92D14"/>
        </a:lt2>
        <a:accent1>
          <a:srgbClr val="D34E13"/>
        </a:accent1>
        <a:accent2>
          <a:srgbClr val="DC9009"/>
        </a:accent2>
        <a:accent3>
          <a:srgbClr val="FFFFFF"/>
        </a:accent3>
        <a:accent4>
          <a:srgbClr val="404040"/>
        </a:accent4>
        <a:accent5>
          <a:srgbClr val="E6B2AA"/>
        </a:accent5>
        <a:accent6>
          <a:srgbClr val="C78207"/>
        </a:accent6>
        <a:hlink>
          <a:srgbClr val="EEC633"/>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7">
        <a:dk1>
          <a:srgbClr val="4D4D4D"/>
        </a:dk1>
        <a:lt1>
          <a:srgbClr val="FFFFFF"/>
        </a:lt1>
        <a:dk2>
          <a:srgbClr val="4D4D4D"/>
        </a:dk2>
        <a:lt2>
          <a:srgbClr val="AE6310"/>
        </a:lt2>
        <a:accent1>
          <a:srgbClr val="E79613"/>
        </a:accent1>
        <a:accent2>
          <a:srgbClr val="E1720D"/>
        </a:accent2>
        <a:accent3>
          <a:srgbClr val="FFFFFF"/>
        </a:accent3>
        <a:accent4>
          <a:srgbClr val="404040"/>
        </a:accent4>
        <a:accent5>
          <a:srgbClr val="F1C9AA"/>
        </a:accent5>
        <a:accent6>
          <a:srgbClr val="CC670B"/>
        </a:accent6>
        <a:hlink>
          <a:srgbClr val="C6470A"/>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8">
        <a:dk1>
          <a:srgbClr val="4D4D4D"/>
        </a:dk1>
        <a:lt1>
          <a:srgbClr val="FFFFFF"/>
        </a:lt1>
        <a:dk2>
          <a:srgbClr val="4D4D4D"/>
        </a:dk2>
        <a:lt2>
          <a:srgbClr val="AF5612"/>
        </a:lt2>
        <a:accent1>
          <a:srgbClr val="CB882F"/>
        </a:accent1>
        <a:accent2>
          <a:srgbClr val="E7C432"/>
        </a:accent2>
        <a:accent3>
          <a:srgbClr val="FFFFFF"/>
        </a:accent3>
        <a:accent4>
          <a:srgbClr val="404040"/>
        </a:accent4>
        <a:accent5>
          <a:srgbClr val="E2C3AD"/>
        </a:accent5>
        <a:accent6>
          <a:srgbClr val="D1B12C"/>
        </a:accent6>
        <a:hlink>
          <a:srgbClr val="EECA3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9">
        <a:dk1>
          <a:srgbClr val="4D4D4D"/>
        </a:dk1>
        <a:lt1>
          <a:srgbClr val="FFFFFF"/>
        </a:lt1>
        <a:dk2>
          <a:srgbClr val="4D4D4D"/>
        </a:dk2>
        <a:lt2>
          <a:srgbClr val="9A5E40"/>
        </a:lt2>
        <a:accent1>
          <a:srgbClr val="AE7750"/>
        </a:accent1>
        <a:accent2>
          <a:srgbClr val="C08D60"/>
        </a:accent2>
        <a:accent3>
          <a:srgbClr val="FFFFFF"/>
        </a:accent3>
        <a:accent4>
          <a:srgbClr val="404040"/>
        </a:accent4>
        <a:accent5>
          <a:srgbClr val="D3BDB3"/>
        </a:accent5>
        <a:accent6>
          <a:srgbClr val="AE7F56"/>
        </a:accent6>
        <a:hlink>
          <a:srgbClr val="CCA47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0">
        <a:dk1>
          <a:srgbClr val="4D4D4D"/>
        </a:dk1>
        <a:lt1>
          <a:srgbClr val="FFFFFF"/>
        </a:lt1>
        <a:dk2>
          <a:srgbClr val="4D4D4D"/>
        </a:dk2>
        <a:lt2>
          <a:srgbClr val="D1BB77"/>
        </a:lt2>
        <a:accent1>
          <a:srgbClr val="DBBA87"/>
        </a:accent1>
        <a:accent2>
          <a:srgbClr val="E0B265"/>
        </a:accent2>
        <a:accent3>
          <a:srgbClr val="FFFFFF"/>
        </a:accent3>
        <a:accent4>
          <a:srgbClr val="404040"/>
        </a:accent4>
        <a:accent5>
          <a:srgbClr val="EAD9C3"/>
        </a:accent5>
        <a:accent6>
          <a:srgbClr val="CBA15B"/>
        </a:accent6>
        <a:hlink>
          <a:srgbClr val="E9C277"/>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1">
        <a:dk1>
          <a:srgbClr val="4D4D4D"/>
        </a:dk1>
        <a:lt1>
          <a:srgbClr val="FFFFFF"/>
        </a:lt1>
        <a:dk2>
          <a:srgbClr val="4D4D4D"/>
        </a:dk2>
        <a:lt2>
          <a:srgbClr val="45762A"/>
        </a:lt2>
        <a:accent1>
          <a:srgbClr val="42934C"/>
        </a:accent1>
        <a:accent2>
          <a:srgbClr val="34B66A"/>
        </a:accent2>
        <a:accent3>
          <a:srgbClr val="FFFFFF"/>
        </a:accent3>
        <a:accent4>
          <a:srgbClr val="404040"/>
        </a:accent4>
        <a:accent5>
          <a:srgbClr val="B0C8B2"/>
        </a:accent5>
        <a:accent6>
          <a:srgbClr val="2EA55F"/>
        </a:accent6>
        <a:hlink>
          <a:srgbClr val="34C8D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2">
        <a:dk1>
          <a:srgbClr val="4D4D4D"/>
        </a:dk1>
        <a:lt1>
          <a:srgbClr val="FFFFFF"/>
        </a:lt1>
        <a:dk2>
          <a:srgbClr val="4D4D4D"/>
        </a:dk2>
        <a:lt2>
          <a:srgbClr val="45762A"/>
        </a:lt2>
        <a:accent1>
          <a:srgbClr val="42934C"/>
        </a:accent1>
        <a:accent2>
          <a:srgbClr val="34B66A"/>
        </a:accent2>
        <a:accent3>
          <a:srgbClr val="FFFFFF"/>
        </a:accent3>
        <a:accent4>
          <a:srgbClr val="404040"/>
        </a:accent4>
        <a:accent5>
          <a:srgbClr val="B0C8B2"/>
        </a:accent5>
        <a:accent6>
          <a:srgbClr val="2EA55F"/>
        </a:accent6>
        <a:hlink>
          <a:srgbClr val="34C8D1"/>
        </a:hlink>
        <a:folHlink>
          <a:srgbClr val="FFFFFF"/>
        </a:folHlink>
      </a:clrScheme>
      <a:clrMap bg1="lt1" tx1="dk1" bg2="lt2" tx2="dk2" accent1="accent1" accent2="accent2" accent3="accent3" accent4="accent4" accent5="accent5" accent6="accent6" hlink="hlink" folHlink="folHlink"/>
    </a:extraClrScheme>
    <a:extraClrScheme>
      <a:clrScheme name="powerpoint-template-24 13">
        <a:dk1>
          <a:srgbClr val="4D4D4D"/>
        </a:dk1>
        <a:lt1>
          <a:srgbClr val="FFFFFF"/>
        </a:lt1>
        <a:dk2>
          <a:srgbClr val="4D4D4D"/>
        </a:dk2>
        <a:lt2>
          <a:srgbClr val="45762A"/>
        </a:lt2>
        <a:accent1>
          <a:srgbClr val="42934C"/>
        </a:accent1>
        <a:accent2>
          <a:srgbClr val="34B66A"/>
        </a:accent2>
        <a:accent3>
          <a:srgbClr val="FFFFFF"/>
        </a:accent3>
        <a:accent4>
          <a:srgbClr val="404040"/>
        </a:accent4>
        <a:accent5>
          <a:srgbClr val="B0C8B2"/>
        </a:accent5>
        <a:accent6>
          <a:srgbClr val="2EA55F"/>
        </a:accent6>
        <a:hlink>
          <a:srgbClr val="34C8D1"/>
        </a:hlink>
        <a:folHlink>
          <a:srgbClr val="D3D3D3"/>
        </a:folHlink>
      </a:clrScheme>
      <a:clrMap bg1="lt1" tx1="dk1" bg2="lt2" tx2="dk2" accent1="accent1" accent2="accent2" accent3="accent3" accent4="accent4" accent5="accent5" accent6="accent6" hlink="hlink" folHlink="folHlink"/>
    </a:extraClrScheme>
    <a:extraClrScheme>
      <a:clrScheme name="powerpoint-template-24 14">
        <a:dk1>
          <a:srgbClr val="FFFFFF"/>
        </a:dk1>
        <a:lt1>
          <a:srgbClr val="FFFFFF"/>
        </a:lt1>
        <a:dk2>
          <a:srgbClr val="FFFFFF"/>
        </a:dk2>
        <a:lt2>
          <a:srgbClr val="45762A"/>
        </a:lt2>
        <a:accent1>
          <a:srgbClr val="42934C"/>
        </a:accent1>
        <a:accent2>
          <a:srgbClr val="34B66A"/>
        </a:accent2>
        <a:accent3>
          <a:srgbClr val="FFFFFF"/>
        </a:accent3>
        <a:accent4>
          <a:srgbClr val="DADADA"/>
        </a:accent4>
        <a:accent5>
          <a:srgbClr val="B0C8B2"/>
        </a:accent5>
        <a:accent6>
          <a:srgbClr val="2EA55F"/>
        </a:accent6>
        <a:hlink>
          <a:srgbClr val="34C8D1"/>
        </a:hlink>
        <a:folHlink>
          <a:srgbClr val="FFFFFF"/>
        </a:folHlink>
      </a:clrScheme>
      <a:clrMap bg1="lt1" tx1="dk1" bg2="lt2" tx2="dk2" accent1="accent1" accent2="accent2" accent3="accent3" accent4="accent4" accent5="accent5" accent6="accent6" hlink="hlink" folHlink="folHlink"/>
    </a:extraClrScheme>
    <a:extraClrScheme>
      <a:clrScheme name="powerpoint-template-24 15">
        <a:dk1>
          <a:srgbClr val="FFFFFF"/>
        </a:dk1>
        <a:lt1>
          <a:srgbClr val="FFFFFF"/>
        </a:lt1>
        <a:dk2>
          <a:srgbClr val="FFFFFF"/>
        </a:dk2>
        <a:lt2>
          <a:srgbClr val="55A6FE"/>
        </a:lt2>
        <a:accent1>
          <a:srgbClr val="71BBFF"/>
        </a:accent1>
        <a:accent2>
          <a:srgbClr val="74CCFF"/>
        </a:accent2>
        <a:accent3>
          <a:srgbClr val="FFFFFF"/>
        </a:accent3>
        <a:accent4>
          <a:srgbClr val="DADADA"/>
        </a:accent4>
        <a:accent5>
          <a:srgbClr val="BBDAFF"/>
        </a:accent5>
        <a:accent6>
          <a:srgbClr val="68B9E7"/>
        </a:accent6>
        <a:hlink>
          <a:srgbClr val="94D8FF"/>
        </a:hlink>
        <a:folHlink>
          <a:srgbClr val="FFFFFF"/>
        </a:folHlink>
      </a:clrScheme>
      <a:clrMap bg1="lt1" tx1="dk1" bg2="lt2" tx2="dk2" accent1="accent1" accent2="accent2" accent3="accent3" accent4="accent4" accent5="accent5" accent6="accent6" hlink="hlink" folHlink="folHlink"/>
    </a:extraClrScheme>
    <a:extraClrScheme>
      <a:clrScheme name="powerpoint-template-24 16">
        <a:dk1>
          <a:srgbClr val="FFFFFF"/>
        </a:dk1>
        <a:lt1>
          <a:srgbClr val="FFFFFF"/>
        </a:lt1>
        <a:dk2>
          <a:srgbClr val="FFFFFF"/>
        </a:dk2>
        <a:lt2>
          <a:srgbClr val="4BA1FF"/>
        </a:lt2>
        <a:accent1>
          <a:srgbClr val="5DB2FF"/>
        </a:accent1>
        <a:accent2>
          <a:srgbClr val="65C8FF"/>
        </a:accent2>
        <a:accent3>
          <a:srgbClr val="FFFFFF"/>
        </a:accent3>
        <a:accent4>
          <a:srgbClr val="DADADA"/>
        </a:accent4>
        <a:accent5>
          <a:srgbClr val="B6D5FF"/>
        </a:accent5>
        <a:accent6>
          <a:srgbClr val="5BB5E7"/>
        </a:accent6>
        <a:hlink>
          <a:srgbClr val="87E1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hủ đề của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ăn phòng">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ăn phò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powerpoint-template</Template>
  <TotalTime>1117</TotalTime>
  <Words>2894</Words>
  <Application>Microsoft Office PowerPoint</Application>
  <PresentationFormat>On-screen Show (4:3)</PresentationFormat>
  <Paragraphs>172</Paragraphs>
  <Slides>57</Slides>
  <Notes>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Microsoft Sans Serif</vt:lpstr>
      <vt:lpstr>sans</vt:lpstr>
      <vt:lpstr>Times New Roman</vt:lpstr>
      <vt:lpstr>Times New Roman</vt:lpstr>
      <vt:lpstr>Verdana</vt:lpstr>
      <vt:lpstr>Wingdings</vt:lpstr>
      <vt:lpstr>powerpoint-template</vt:lpstr>
      <vt:lpstr>PowerPoint Presentation</vt:lpstr>
      <vt:lpstr>Nội dung bài học</vt:lpstr>
      <vt:lpstr>Khái niệm Internet Addressing</vt:lpstr>
      <vt:lpstr>PowerPoint Presentation</vt:lpstr>
      <vt:lpstr>PowerPoint Presentation</vt:lpstr>
      <vt:lpstr>PowerPoint Presentation</vt:lpstr>
      <vt:lpstr>PowerPoint Presentation</vt:lpstr>
      <vt:lpstr>Cấu trúc Internet addressing</vt:lpstr>
      <vt:lpstr>PowerPoint Presentation</vt:lpstr>
      <vt:lpstr>PowerPoint Presentation</vt:lpstr>
      <vt:lpstr>PowerPoint Presentation</vt:lpstr>
      <vt:lpstr>PowerPoint Presentation</vt:lpstr>
      <vt:lpstr>Cách hoạt động của Internet addressing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Khái quát chung về IPV4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Carcassonno</dc:creator>
  <cp:lastModifiedBy>Windows User</cp:lastModifiedBy>
  <cp:revision>52</cp:revision>
  <dcterms:created xsi:type="dcterms:W3CDTF">2013-04-30T17:33:15Z</dcterms:created>
  <dcterms:modified xsi:type="dcterms:W3CDTF">2019-01-11T16:43:54Z</dcterms:modified>
</cp:coreProperties>
</file>